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58"/>
  </p:notesMasterIdLst>
  <p:sldIdLst>
    <p:sldId id="453" r:id="rId2"/>
    <p:sldId id="541" r:id="rId3"/>
    <p:sldId id="647" r:id="rId4"/>
    <p:sldId id="434" r:id="rId5"/>
    <p:sldId id="639" r:id="rId6"/>
    <p:sldId id="638" r:id="rId7"/>
    <p:sldId id="649" r:id="rId8"/>
    <p:sldId id="568" r:id="rId9"/>
    <p:sldId id="571" r:id="rId10"/>
    <p:sldId id="565" r:id="rId11"/>
    <p:sldId id="566" r:id="rId12"/>
    <p:sldId id="567" r:id="rId13"/>
    <p:sldId id="574" r:id="rId14"/>
    <p:sldId id="575" r:id="rId15"/>
    <p:sldId id="589" r:id="rId16"/>
    <p:sldId id="641" r:id="rId17"/>
    <p:sldId id="577" r:id="rId18"/>
    <p:sldId id="579" r:id="rId19"/>
    <p:sldId id="581" r:id="rId20"/>
    <p:sldId id="582" r:id="rId21"/>
    <p:sldId id="583" r:id="rId22"/>
    <p:sldId id="584" r:id="rId23"/>
    <p:sldId id="593" r:id="rId24"/>
    <p:sldId id="594" r:id="rId25"/>
    <p:sldId id="578" r:id="rId26"/>
    <p:sldId id="630" r:id="rId27"/>
    <p:sldId id="586" r:id="rId28"/>
    <p:sldId id="645" r:id="rId29"/>
    <p:sldId id="573" r:id="rId30"/>
    <p:sldId id="569" r:id="rId31"/>
    <p:sldId id="596" r:id="rId32"/>
    <p:sldId id="597" r:id="rId33"/>
    <p:sldId id="608" r:id="rId34"/>
    <p:sldId id="600" r:id="rId35"/>
    <p:sldId id="618" r:id="rId36"/>
    <p:sldId id="619" r:id="rId37"/>
    <p:sldId id="620" r:id="rId38"/>
    <p:sldId id="621" r:id="rId39"/>
    <p:sldId id="622" r:id="rId40"/>
    <p:sldId id="623" r:id="rId41"/>
    <p:sldId id="624" r:id="rId42"/>
    <p:sldId id="629" r:id="rId43"/>
    <p:sldId id="570" r:id="rId44"/>
    <p:sldId id="613" r:id="rId45"/>
    <p:sldId id="615" r:id="rId46"/>
    <p:sldId id="606" r:id="rId47"/>
    <p:sldId id="646" r:id="rId48"/>
    <p:sldId id="627" r:id="rId49"/>
    <p:sldId id="642" r:id="rId50"/>
    <p:sldId id="643" r:id="rId51"/>
    <p:sldId id="610" r:id="rId52"/>
    <p:sldId id="611" r:id="rId53"/>
    <p:sldId id="612" r:id="rId54"/>
    <p:sldId id="564" r:id="rId55"/>
    <p:sldId id="587" r:id="rId56"/>
    <p:sldId id="558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A924DA2-8D28-4578-A10D-06B5B71CB88B}">
          <p14:sldIdLst>
            <p14:sldId id="453"/>
            <p14:sldId id="541"/>
            <p14:sldId id="647"/>
            <p14:sldId id="434"/>
            <p14:sldId id="639"/>
            <p14:sldId id="638"/>
            <p14:sldId id="649"/>
            <p14:sldId id="568"/>
            <p14:sldId id="571"/>
          </p14:sldIdLst>
        </p14:section>
        <p14:section name="absorption" id="{2D2722B9-F636-46BA-A45B-CF30EC9ADA5E}">
          <p14:sldIdLst>
            <p14:sldId id="565"/>
            <p14:sldId id="566"/>
            <p14:sldId id="567"/>
            <p14:sldId id="574"/>
            <p14:sldId id="575"/>
            <p14:sldId id="589"/>
            <p14:sldId id="641"/>
            <p14:sldId id="577"/>
            <p14:sldId id="579"/>
            <p14:sldId id="581"/>
            <p14:sldId id="582"/>
            <p14:sldId id="583"/>
            <p14:sldId id="584"/>
            <p14:sldId id="593"/>
            <p14:sldId id="594"/>
            <p14:sldId id="578"/>
            <p14:sldId id="630"/>
            <p14:sldId id="586"/>
            <p14:sldId id="645"/>
            <p14:sldId id="573"/>
          </p14:sldIdLst>
        </p14:section>
        <p14:section name="ML" id="{369765EE-6151-4EF9-9398-88D557A46990}">
          <p14:sldIdLst>
            <p14:sldId id="569"/>
            <p14:sldId id="596"/>
            <p14:sldId id="597"/>
            <p14:sldId id="608"/>
            <p14:sldId id="600"/>
            <p14:sldId id="618"/>
            <p14:sldId id="619"/>
            <p14:sldId id="620"/>
            <p14:sldId id="621"/>
            <p14:sldId id="622"/>
            <p14:sldId id="623"/>
            <p14:sldId id="624"/>
            <p14:sldId id="629"/>
          </p14:sldIdLst>
        </p14:section>
        <p14:section name="absDNN" id="{FCDCCE7D-BE7F-4974-98E5-6F27572ADBF1}">
          <p14:sldIdLst>
            <p14:sldId id="570"/>
            <p14:sldId id="613"/>
            <p14:sldId id="615"/>
            <p14:sldId id="606"/>
            <p14:sldId id="646"/>
            <p14:sldId id="627"/>
            <p14:sldId id="642"/>
            <p14:sldId id="643"/>
            <p14:sldId id="610"/>
            <p14:sldId id="611"/>
            <p14:sldId id="612"/>
          </p14:sldIdLst>
        </p14:section>
        <p14:section name="closure" id="{B44FB3F9-9258-4CDF-90B7-9964C81DEC2E}">
          <p14:sldIdLst>
            <p14:sldId id="564"/>
            <p14:sldId id="587"/>
            <p14:sldId id="5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505050"/>
    <a:srgbClr val="4472C4"/>
    <a:srgbClr val="484CEF"/>
    <a:srgbClr val="FF3300"/>
    <a:srgbClr val="900A90"/>
    <a:srgbClr val="F0F0F0"/>
    <a:srgbClr val="009100"/>
    <a:srgbClr val="2970FF"/>
    <a:srgbClr val="79B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2" autoAdjust="0"/>
    <p:restoredTop sz="85146" autoAdjust="0"/>
  </p:normalViewPr>
  <p:slideViewPr>
    <p:cSldViewPr snapToGrid="0">
      <p:cViewPr varScale="1">
        <p:scale>
          <a:sx n="82" d="100"/>
          <a:sy n="82" d="100"/>
        </p:scale>
        <p:origin x="595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73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-2420"/>
    </p:cViewPr>
  </p:sorterViewPr>
  <p:notesViewPr>
    <p:cSldViewPr snapToGrid="0">
      <p:cViewPr varScale="1">
        <p:scale>
          <a:sx n="81" d="100"/>
          <a:sy n="81" d="100"/>
        </p:scale>
        <p:origin x="31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svg"/><Relationship Id="rId1" Type="http://schemas.openxmlformats.org/officeDocument/2006/relationships/image" Target="../media/image140.png"/><Relationship Id="rId6" Type="http://schemas.openxmlformats.org/officeDocument/2006/relationships/image" Target="../media/image145.svg"/><Relationship Id="rId5" Type="http://schemas.openxmlformats.org/officeDocument/2006/relationships/image" Target="../media/image144.png"/><Relationship Id="rId4" Type="http://schemas.openxmlformats.org/officeDocument/2006/relationships/image" Target="../media/image14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image" Target="../media/image79.svg"/><Relationship Id="rId1" Type="http://schemas.openxmlformats.org/officeDocument/2006/relationships/image" Target="../media/image86.png"/><Relationship Id="rId6" Type="http://schemas.openxmlformats.org/officeDocument/2006/relationships/image" Target="../media/image83.svg"/><Relationship Id="rId5" Type="http://schemas.openxmlformats.org/officeDocument/2006/relationships/image" Target="../media/image88.png"/><Relationship Id="rId4" Type="http://schemas.openxmlformats.org/officeDocument/2006/relationships/image" Target="../media/image8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1.svg"/><Relationship Id="rId1" Type="http://schemas.openxmlformats.org/officeDocument/2006/relationships/image" Target="../media/image146.png"/><Relationship Id="rId6" Type="http://schemas.openxmlformats.org/officeDocument/2006/relationships/image" Target="../media/image145.svg"/><Relationship Id="rId5" Type="http://schemas.openxmlformats.org/officeDocument/2006/relationships/image" Target="../media/image148.png"/><Relationship Id="rId4" Type="http://schemas.openxmlformats.org/officeDocument/2006/relationships/image" Target="../media/image1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1907A1-B954-499F-A94E-219B5BAEAE4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DCCD161-AC57-4017-9513-7E5F22B29E8E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3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Reduce physical observables uncertainties</a:t>
          </a:r>
        </a:p>
      </dgm:t>
    </dgm:pt>
    <dgm:pt modelId="{652A7E18-94D4-4147-B6B1-898E0C9A53CE}" type="parTrans" cxnId="{2110E5EE-9D20-41BC-AF50-41A0F8F8501F}">
      <dgm:prSet/>
      <dgm:spPr/>
      <dgm:t>
        <a:bodyPr/>
        <a:lstStyle/>
        <a:p>
          <a:endParaRPr lang="en-US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36B6556-CAAF-4A8C-AD1F-EFAC7851886C}" type="sibTrans" cxnId="{2110E5EE-9D20-41BC-AF50-41A0F8F8501F}">
      <dgm:prSet/>
      <dgm:spPr/>
      <dgm:t>
        <a:bodyPr/>
        <a:lstStyle/>
        <a:p>
          <a:endParaRPr lang="en-US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57AE3F8-E60A-4765-9050-0B6F895F6190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3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Avoid systematic errors</a:t>
          </a:r>
        </a:p>
      </dgm:t>
    </dgm:pt>
    <dgm:pt modelId="{DACE259A-2C88-4188-91B7-70065F903B6D}" type="parTrans" cxnId="{85816EDD-4176-4A84-B018-B8425B5C2419}">
      <dgm:prSet/>
      <dgm:spPr/>
      <dgm:t>
        <a:bodyPr/>
        <a:lstStyle/>
        <a:p>
          <a:endParaRPr lang="en-US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37807B-C601-4B0B-BD32-556CBB42D21A}" type="sibTrans" cxnId="{85816EDD-4176-4A84-B018-B8425B5C2419}">
      <dgm:prSet/>
      <dgm:spPr/>
      <dgm:t>
        <a:bodyPr/>
        <a:lstStyle/>
        <a:p>
          <a:endParaRPr lang="en-US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0056A67-8D2C-4E21-8A01-36536717BFB7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Run fast</a:t>
          </a:r>
        </a:p>
      </dgm:t>
    </dgm:pt>
    <dgm:pt modelId="{1D871430-0070-43FB-954C-96AF81D8DFDD}" type="parTrans" cxnId="{4DFC270C-DC42-47AD-A947-C8A0418575AC}">
      <dgm:prSet/>
      <dgm:spPr/>
      <dgm:t>
        <a:bodyPr/>
        <a:lstStyle/>
        <a:p>
          <a:endParaRPr lang="en-US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9653CE8-BC36-4013-9EA1-4791CF1D674D}" type="sibTrans" cxnId="{4DFC270C-DC42-47AD-A947-C8A0418575AC}">
      <dgm:prSet/>
      <dgm:spPr/>
      <dgm:t>
        <a:bodyPr/>
        <a:lstStyle/>
        <a:p>
          <a:endParaRPr lang="en-US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997F7F-AB6F-47B0-8544-466D8A1BC720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Enable single-shot absorption imaging?</a:t>
          </a:r>
        </a:p>
      </dgm:t>
    </dgm:pt>
    <dgm:pt modelId="{FBF160F4-E881-4CAB-8D08-18139B670642}" type="parTrans" cxnId="{17E04B87-B635-422C-9DCE-AF3B41CFF264}">
      <dgm:prSet/>
      <dgm:spPr/>
      <dgm:t>
        <a:bodyPr/>
        <a:lstStyle/>
        <a:p>
          <a:pPr rtl="1"/>
          <a:endParaRPr lang="he-IL"/>
        </a:p>
      </dgm:t>
    </dgm:pt>
    <dgm:pt modelId="{8F62C840-3F06-49BD-9745-BD057A7CAD6F}" type="sibTrans" cxnId="{17E04B87-B635-422C-9DCE-AF3B41CFF264}">
      <dgm:prSet/>
      <dgm:spPr/>
      <dgm:t>
        <a:bodyPr/>
        <a:lstStyle/>
        <a:p>
          <a:pPr rtl="1"/>
          <a:endParaRPr lang="he-IL"/>
        </a:p>
      </dgm:t>
    </dgm:pt>
    <dgm:pt modelId="{20F57764-D90B-4185-9B46-79132BE3FC4B}" type="pres">
      <dgm:prSet presAssocID="{321907A1-B954-499F-A94E-219B5BAEAE4D}" presName="root" presStyleCnt="0">
        <dgm:presLayoutVars>
          <dgm:dir/>
          <dgm:resizeHandles val="exact"/>
        </dgm:presLayoutVars>
      </dgm:prSet>
      <dgm:spPr/>
    </dgm:pt>
    <dgm:pt modelId="{9CCD62AF-C368-4A5F-8F9B-A00879D19F10}" type="pres">
      <dgm:prSet presAssocID="{1DCCD161-AC57-4017-9513-7E5F22B29E8E}" presName="compNode" presStyleCnt="0"/>
      <dgm:spPr/>
    </dgm:pt>
    <dgm:pt modelId="{0C846D5A-7E00-4CF4-9E8A-802C266F74FE}" type="pres">
      <dgm:prSet presAssocID="{1DCCD161-AC57-4017-9513-7E5F22B29E8E}" presName="bgRect" presStyleLbl="bgShp" presStyleIdx="0" presStyleCnt="4"/>
      <dgm:spPr/>
    </dgm:pt>
    <dgm:pt modelId="{EA770C40-67BB-4A23-8199-E89EFD09749C}" type="pres">
      <dgm:prSet presAssocID="{1DCCD161-AC57-4017-9513-7E5F22B29E8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406EC620-9419-486A-AEA6-1D4815E8B941}" type="pres">
      <dgm:prSet presAssocID="{1DCCD161-AC57-4017-9513-7E5F22B29E8E}" presName="spaceRect" presStyleCnt="0"/>
      <dgm:spPr/>
    </dgm:pt>
    <dgm:pt modelId="{2884F041-A5CA-44F3-B1F3-F50DD56EB355}" type="pres">
      <dgm:prSet presAssocID="{1DCCD161-AC57-4017-9513-7E5F22B29E8E}" presName="parTx" presStyleLbl="revTx" presStyleIdx="0" presStyleCnt="4">
        <dgm:presLayoutVars>
          <dgm:chMax val="0"/>
          <dgm:chPref val="0"/>
        </dgm:presLayoutVars>
      </dgm:prSet>
      <dgm:spPr/>
    </dgm:pt>
    <dgm:pt modelId="{85624761-19B4-491E-A93F-5263EEF00EA4}" type="pres">
      <dgm:prSet presAssocID="{236B6556-CAAF-4A8C-AD1F-EFAC7851886C}" presName="sibTrans" presStyleCnt="0"/>
      <dgm:spPr/>
    </dgm:pt>
    <dgm:pt modelId="{A24CE3A0-FC13-4DDE-8381-2BD7C5F421E7}" type="pres">
      <dgm:prSet presAssocID="{657AE3F8-E60A-4765-9050-0B6F895F6190}" presName="compNode" presStyleCnt="0"/>
      <dgm:spPr/>
    </dgm:pt>
    <dgm:pt modelId="{4A8DC8F2-EA9F-41EF-A44A-80A134A01C7C}" type="pres">
      <dgm:prSet presAssocID="{657AE3F8-E60A-4765-9050-0B6F895F6190}" presName="bgRect" presStyleLbl="bgShp" presStyleIdx="1" presStyleCnt="4"/>
      <dgm:spPr/>
    </dgm:pt>
    <dgm:pt modelId="{CCC3DA7A-DBD0-4EA8-A0A8-314EAF468B67}" type="pres">
      <dgm:prSet presAssocID="{657AE3F8-E60A-4765-9050-0B6F895F619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0858DA8-C1C3-44D8-A781-764091A035E5}" type="pres">
      <dgm:prSet presAssocID="{657AE3F8-E60A-4765-9050-0B6F895F6190}" presName="spaceRect" presStyleCnt="0"/>
      <dgm:spPr/>
    </dgm:pt>
    <dgm:pt modelId="{E3E3A387-9797-4B63-AB8C-F0F342606FEB}" type="pres">
      <dgm:prSet presAssocID="{657AE3F8-E60A-4765-9050-0B6F895F6190}" presName="parTx" presStyleLbl="revTx" presStyleIdx="1" presStyleCnt="4">
        <dgm:presLayoutVars>
          <dgm:chMax val="0"/>
          <dgm:chPref val="0"/>
        </dgm:presLayoutVars>
      </dgm:prSet>
      <dgm:spPr/>
    </dgm:pt>
    <dgm:pt modelId="{687A1C90-9709-4DEA-819F-32FA561E81AC}" type="pres">
      <dgm:prSet presAssocID="{A937807B-C601-4B0B-BD32-556CBB42D21A}" presName="sibTrans" presStyleCnt="0"/>
      <dgm:spPr/>
    </dgm:pt>
    <dgm:pt modelId="{88B22F97-AE20-4BC3-A494-E4B9042DB0BA}" type="pres">
      <dgm:prSet presAssocID="{60056A67-8D2C-4E21-8A01-36536717BFB7}" presName="compNode" presStyleCnt="0"/>
      <dgm:spPr/>
    </dgm:pt>
    <dgm:pt modelId="{8CAADD02-0DDD-4422-BCB8-43CE5061DB1C}" type="pres">
      <dgm:prSet presAssocID="{60056A67-8D2C-4E21-8A01-36536717BFB7}" presName="bgRect" presStyleLbl="bgShp" presStyleIdx="2" presStyleCnt="4"/>
      <dgm:spPr/>
    </dgm:pt>
    <dgm:pt modelId="{71A415A0-1AB8-4340-80CB-71945D9FADE8}" type="pres">
      <dgm:prSet presAssocID="{60056A67-8D2C-4E21-8A01-36536717BFB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510A16EE-D329-42FA-9373-DFA1037B5957}" type="pres">
      <dgm:prSet presAssocID="{60056A67-8D2C-4E21-8A01-36536717BFB7}" presName="spaceRect" presStyleCnt="0"/>
      <dgm:spPr/>
    </dgm:pt>
    <dgm:pt modelId="{6426C677-C864-48BA-ABFA-067F1442E0A3}" type="pres">
      <dgm:prSet presAssocID="{60056A67-8D2C-4E21-8A01-36536717BFB7}" presName="parTx" presStyleLbl="revTx" presStyleIdx="2" presStyleCnt="4">
        <dgm:presLayoutVars>
          <dgm:chMax val="0"/>
          <dgm:chPref val="0"/>
        </dgm:presLayoutVars>
      </dgm:prSet>
      <dgm:spPr/>
    </dgm:pt>
    <dgm:pt modelId="{0E9FB95B-2009-4F6C-97EC-25FD6808F7CE}" type="pres">
      <dgm:prSet presAssocID="{19653CE8-BC36-4013-9EA1-4791CF1D674D}" presName="sibTrans" presStyleCnt="0"/>
      <dgm:spPr/>
    </dgm:pt>
    <dgm:pt modelId="{F5BBC2D3-E5E0-43FF-BB70-5402E3C4E813}" type="pres">
      <dgm:prSet presAssocID="{BD997F7F-AB6F-47B0-8544-466D8A1BC720}" presName="compNode" presStyleCnt="0"/>
      <dgm:spPr/>
    </dgm:pt>
    <dgm:pt modelId="{8E25C634-CEDA-46BD-BE9B-3FCF64BC471F}" type="pres">
      <dgm:prSet presAssocID="{BD997F7F-AB6F-47B0-8544-466D8A1BC720}" presName="bgRect" presStyleLbl="bgShp" presStyleIdx="3" presStyleCnt="4"/>
      <dgm:spPr/>
    </dgm:pt>
    <dgm:pt modelId="{B6B2D702-A421-4D43-A5CC-797EA8D24999}" type="pres">
      <dgm:prSet presAssocID="{BD997F7F-AB6F-47B0-8544-466D8A1BC72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06290159-491A-4C9E-B989-B2F27AFA76A0}" type="pres">
      <dgm:prSet presAssocID="{BD997F7F-AB6F-47B0-8544-466D8A1BC720}" presName="spaceRect" presStyleCnt="0"/>
      <dgm:spPr/>
    </dgm:pt>
    <dgm:pt modelId="{CD6C04AB-38C8-488A-973E-55FBCD5EF0DD}" type="pres">
      <dgm:prSet presAssocID="{BD997F7F-AB6F-47B0-8544-466D8A1BC72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DFC270C-DC42-47AD-A947-C8A0418575AC}" srcId="{321907A1-B954-499F-A94E-219B5BAEAE4D}" destId="{60056A67-8D2C-4E21-8A01-36536717BFB7}" srcOrd="2" destOrd="0" parTransId="{1D871430-0070-43FB-954C-96AF81D8DFDD}" sibTransId="{19653CE8-BC36-4013-9EA1-4791CF1D674D}"/>
    <dgm:cxn modelId="{BECDED0C-8C81-458F-BB33-A3530D5402D4}" type="presOf" srcId="{60056A67-8D2C-4E21-8A01-36536717BFB7}" destId="{6426C677-C864-48BA-ABFA-067F1442E0A3}" srcOrd="0" destOrd="0" presId="urn:microsoft.com/office/officeart/2018/2/layout/IconVerticalSolidList"/>
    <dgm:cxn modelId="{980C3C0D-2AC5-4A12-A4F6-9EF0C4CA8653}" type="presOf" srcId="{1DCCD161-AC57-4017-9513-7E5F22B29E8E}" destId="{2884F041-A5CA-44F3-B1F3-F50DD56EB355}" srcOrd="0" destOrd="0" presId="urn:microsoft.com/office/officeart/2018/2/layout/IconVerticalSolidList"/>
    <dgm:cxn modelId="{BCC5CA66-5940-4A3C-910A-C7A34951D0D5}" type="presOf" srcId="{657AE3F8-E60A-4765-9050-0B6F895F6190}" destId="{E3E3A387-9797-4B63-AB8C-F0F342606FEB}" srcOrd="0" destOrd="0" presId="urn:microsoft.com/office/officeart/2018/2/layout/IconVerticalSolidList"/>
    <dgm:cxn modelId="{D3824284-0B7E-4D26-BBC6-F3D7D468AA0B}" type="presOf" srcId="{BD997F7F-AB6F-47B0-8544-466D8A1BC720}" destId="{CD6C04AB-38C8-488A-973E-55FBCD5EF0DD}" srcOrd="0" destOrd="0" presId="urn:microsoft.com/office/officeart/2018/2/layout/IconVerticalSolidList"/>
    <dgm:cxn modelId="{17E04B87-B635-422C-9DCE-AF3B41CFF264}" srcId="{321907A1-B954-499F-A94E-219B5BAEAE4D}" destId="{BD997F7F-AB6F-47B0-8544-466D8A1BC720}" srcOrd="3" destOrd="0" parTransId="{FBF160F4-E881-4CAB-8D08-18139B670642}" sibTransId="{8F62C840-3F06-49BD-9745-BD057A7CAD6F}"/>
    <dgm:cxn modelId="{C31B57C0-469B-4282-9FA0-445D1D36892C}" type="presOf" srcId="{321907A1-B954-499F-A94E-219B5BAEAE4D}" destId="{20F57764-D90B-4185-9B46-79132BE3FC4B}" srcOrd="0" destOrd="0" presId="urn:microsoft.com/office/officeart/2018/2/layout/IconVerticalSolidList"/>
    <dgm:cxn modelId="{85816EDD-4176-4A84-B018-B8425B5C2419}" srcId="{321907A1-B954-499F-A94E-219B5BAEAE4D}" destId="{657AE3F8-E60A-4765-9050-0B6F895F6190}" srcOrd="1" destOrd="0" parTransId="{DACE259A-2C88-4188-91B7-70065F903B6D}" sibTransId="{A937807B-C601-4B0B-BD32-556CBB42D21A}"/>
    <dgm:cxn modelId="{2110E5EE-9D20-41BC-AF50-41A0F8F8501F}" srcId="{321907A1-B954-499F-A94E-219B5BAEAE4D}" destId="{1DCCD161-AC57-4017-9513-7E5F22B29E8E}" srcOrd="0" destOrd="0" parTransId="{652A7E18-94D4-4147-B6B1-898E0C9A53CE}" sibTransId="{236B6556-CAAF-4A8C-AD1F-EFAC7851886C}"/>
    <dgm:cxn modelId="{D5D6CEC4-D6BB-4C8A-A89B-5516515FAD07}" type="presParOf" srcId="{20F57764-D90B-4185-9B46-79132BE3FC4B}" destId="{9CCD62AF-C368-4A5F-8F9B-A00879D19F10}" srcOrd="0" destOrd="0" presId="urn:microsoft.com/office/officeart/2018/2/layout/IconVerticalSolidList"/>
    <dgm:cxn modelId="{D0DCC2A1-9DEB-4F17-A855-5CD445CEDA0F}" type="presParOf" srcId="{9CCD62AF-C368-4A5F-8F9B-A00879D19F10}" destId="{0C846D5A-7E00-4CF4-9E8A-802C266F74FE}" srcOrd="0" destOrd="0" presId="urn:microsoft.com/office/officeart/2018/2/layout/IconVerticalSolidList"/>
    <dgm:cxn modelId="{DD98C1DE-214F-4CA9-87EB-EACF647CCDD9}" type="presParOf" srcId="{9CCD62AF-C368-4A5F-8F9B-A00879D19F10}" destId="{EA770C40-67BB-4A23-8199-E89EFD09749C}" srcOrd="1" destOrd="0" presId="urn:microsoft.com/office/officeart/2018/2/layout/IconVerticalSolidList"/>
    <dgm:cxn modelId="{83F339CA-AF6C-43A9-95FA-527E463978B7}" type="presParOf" srcId="{9CCD62AF-C368-4A5F-8F9B-A00879D19F10}" destId="{406EC620-9419-486A-AEA6-1D4815E8B941}" srcOrd="2" destOrd="0" presId="urn:microsoft.com/office/officeart/2018/2/layout/IconVerticalSolidList"/>
    <dgm:cxn modelId="{BE6EB92C-410E-4384-AC89-393D2E17E812}" type="presParOf" srcId="{9CCD62AF-C368-4A5F-8F9B-A00879D19F10}" destId="{2884F041-A5CA-44F3-B1F3-F50DD56EB355}" srcOrd="3" destOrd="0" presId="urn:microsoft.com/office/officeart/2018/2/layout/IconVerticalSolidList"/>
    <dgm:cxn modelId="{F762D723-5A2E-453E-B668-A408259552F3}" type="presParOf" srcId="{20F57764-D90B-4185-9B46-79132BE3FC4B}" destId="{85624761-19B4-491E-A93F-5263EEF00EA4}" srcOrd="1" destOrd="0" presId="urn:microsoft.com/office/officeart/2018/2/layout/IconVerticalSolidList"/>
    <dgm:cxn modelId="{A21CD277-222B-483A-BDD6-33BE00F6D80E}" type="presParOf" srcId="{20F57764-D90B-4185-9B46-79132BE3FC4B}" destId="{A24CE3A0-FC13-4DDE-8381-2BD7C5F421E7}" srcOrd="2" destOrd="0" presId="urn:microsoft.com/office/officeart/2018/2/layout/IconVerticalSolidList"/>
    <dgm:cxn modelId="{83987664-FFC3-458A-9B03-9CF1EC51C123}" type="presParOf" srcId="{A24CE3A0-FC13-4DDE-8381-2BD7C5F421E7}" destId="{4A8DC8F2-EA9F-41EF-A44A-80A134A01C7C}" srcOrd="0" destOrd="0" presId="urn:microsoft.com/office/officeart/2018/2/layout/IconVerticalSolidList"/>
    <dgm:cxn modelId="{E058B90C-697E-46A6-ABA4-688CD5CE0A87}" type="presParOf" srcId="{A24CE3A0-FC13-4DDE-8381-2BD7C5F421E7}" destId="{CCC3DA7A-DBD0-4EA8-A0A8-314EAF468B67}" srcOrd="1" destOrd="0" presId="urn:microsoft.com/office/officeart/2018/2/layout/IconVerticalSolidList"/>
    <dgm:cxn modelId="{3DF079DD-BB1B-4E3D-B5BF-B4AF39F6919A}" type="presParOf" srcId="{A24CE3A0-FC13-4DDE-8381-2BD7C5F421E7}" destId="{80858DA8-C1C3-44D8-A781-764091A035E5}" srcOrd="2" destOrd="0" presId="urn:microsoft.com/office/officeart/2018/2/layout/IconVerticalSolidList"/>
    <dgm:cxn modelId="{2CEDBF1A-1ED6-432B-8CDB-EE42221CBC49}" type="presParOf" srcId="{A24CE3A0-FC13-4DDE-8381-2BD7C5F421E7}" destId="{E3E3A387-9797-4B63-AB8C-F0F342606FEB}" srcOrd="3" destOrd="0" presId="urn:microsoft.com/office/officeart/2018/2/layout/IconVerticalSolidList"/>
    <dgm:cxn modelId="{794A00FA-9B88-4DFA-909F-A4978BE1308B}" type="presParOf" srcId="{20F57764-D90B-4185-9B46-79132BE3FC4B}" destId="{687A1C90-9709-4DEA-819F-32FA561E81AC}" srcOrd="3" destOrd="0" presId="urn:microsoft.com/office/officeart/2018/2/layout/IconVerticalSolidList"/>
    <dgm:cxn modelId="{ADAAA858-2786-409D-82DA-674B70C2AE6F}" type="presParOf" srcId="{20F57764-D90B-4185-9B46-79132BE3FC4B}" destId="{88B22F97-AE20-4BC3-A494-E4B9042DB0BA}" srcOrd="4" destOrd="0" presId="urn:microsoft.com/office/officeart/2018/2/layout/IconVerticalSolidList"/>
    <dgm:cxn modelId="{1D07B36D-A5A8-4A9D-9C67-1BF7FAE55FD0}" type="presParOf" srcId="{88B22F97-AE20-4BC3-A494-E4B9042DB0BA}" destId="{8CAADD02-0DDD-4422-BCB8-43CE5061DB1C}" srcOrd="0" destOrd="0" presId="urn:microsoft.com/office/officeart/2018/2/layout/IconVerticalSolidList"/>
    <dgm:cxn modelId="{AF6035CF-40E2-4CBE-B097-49829348B654}" type="presParOf" srcId="{88B22F97-AE20-4BC3-A494-E4B9042DB0BA}" destId="{71A415A0-1AB8-4340-80CB-71945D9FADE8}" srcOrd="1" destOrd="0" presId="urn:microsoft.com/office/officeart/2018/2/layout/IconVerticalSolidList"/>
    <dgm:cxn modelId="{A808DC26-AB59-421C-BC0F-707FA56F250C}" type="presParOf" srcId="{88B22F97-AE20-4BC3-A494-E4B9042DB0BA}" destId="{510A16EE-D329-42FA-9373-DFA1037B5957}" srcOrd="2" destOrd="0" presId="urn:microsoft.com/office/officeart/2018/2/layout/IconVerticalSolidList"/>
    <dgm:cxn modelId="{9CED001F-CC97-44D8-AA15-9650CC251CDC}" type="presParOf" srcId="{88B22F97-AE20-4BC3-A494-E4B9042DB0BA}" destId="{6426C677-C864-48BA-ABFA-067F1442E0A3}" srcOrd="3" destOrd="0" presId="urn:microsoft.com/office/officeart/2018/2/layout/IconVerticalSolidList"/>
    <dgm:cxn modelId="{4A8BEAB4-FA44-4FFA-A5E6-8A4BD33B5589}" type="presParOf" srcId="{20F57764-D90B-4185-9B46-79132BE3FC4B}" destId="{0E9FB95B-2009-4F6C-97EC-25FD6808F7CE}" srcOrd="5" destOrd="0" presId="urn:microsoft.com/office/officeart/2018/2/layout/IconVerticalSolidList"/>
    <dgm:cxn modelId="{E65E372C-7DEC-436D-A76B-01FE8AAF6ECC}" type="presParOf" srcId="{20F57764-D90B-4185-9B46-79132BE3FC4B}" destId="{F5BBC2D3-E5E0-43FF-BB70-5402E3C4E813}" srcOrd="6" destOrd="0" presId="urn:microsoft.com/office/officeart/2018/2/layout/IconVerticalSolidList"/>
    <dgm:cxn modelId="{007B4FE6-FFEB-45C3-8805-9A8E6A697D83}" type="presParOf" srcId="{F5BBC2D3-E5E0-43FF-BB70-5402E3C4E813}" destId="{8E25C634-CEDA-46BD-BE9B-3FCF64BC471F}" srcOrd="0" destOrd="0" presId="urn:microsoft.com/office/officeart/2018/2/layout/IconVerticalSolidList"/>
    <dgm:cxn modelId="{55AD949D-3B51-4750-8805-FB9A65E4278F}" type="presParOf" srcId="{F5BBC2D3-E5E0-43FF-BB70-5402E3C4E813}" destId="{B6B2D702-A421-4D43-A5CC-797EA8D24999}" srcOrd="1" destOrd="0" presId="urn:microsoft.com/office/officeart/2018/2/layout/IconVerticalSolidList"/>
    <dgm:cxn modelId="{48C1C7D9-0F71-4581-A484-ACFDE7992D83}" type="presParOf" srcId="{F5BBC2D3-E5E0-43FF-BB70-5402E3C4E813}" destId="{06290159-491A-4C9E-B989-B2F27AFA76A0}" srcOrd="2" destOrd="0" presId="urn:microsoft.com/office/officeart/2018/2/layout/IconVerticalSolidList"/>
    <dgm:cxn modelId="{7760C44E-68C3-444E-8C9E-64362EB64D38}" type="presParOf" srcId="{F5BBC2D3-E5E0-43FF-BB70-5402E3C4E813}" destId="{CD6C04AB-38C8-488A-973E-55FBCD5EF0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A71C3A-3CA1-4F71-80AF-FA6EB1E5F20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EEE906D-1FA7-4C22-BBAD-7F0CCCDE5EBC}">
      <dgm:prSet/>
      <dgm:spPr/>
      <dgm:t>
        <a:bodyPr/>
        <a:lstStyle/>
        <a:p>
          <a:r>
            <a:rPr lang="en-US"/>
            <a:t>Absorption image denoising requires adaptable solution</a:t>
          </a:r>
        </a:p>
      </dgm:t>
    </dgm:pt>
    <dgm:pt modelId="{56650B2F-8A0A-4ECA-835E-D922A3852638}" type="parTrans" cxnId="{C50596DF-4B6A-41B7-8025-B708E90E780F}">
      <dgm:prSet/>
      <dgm:spPr/>
      <dgm:t>
        <a:bodyPr/>
        <a:lstStyle/>
        <a:p>
          <a:endParaRPr lang="en-US"/>
        </a:p>
      </dgm:t>
    </dgm:pt>
    <dgm:pt modelId="{8F618E3C-0F3B-478F-B73D-50F0A848A349}" type="sibTrans" cxnId="{C50596DF-4B6A-41B7-8025-B708E90E780F}">
      <dgm:prSet/>
      <dgm:spPr/>
      <dgm:t>
        <a:bodyPr/>
        <a:lstStyle/>
        <a:p>
          <a:endParaRPr lang="en-US"/>
        </a:p>
      </dgm:t>
    </dgm:pt>
    <dgm:pt modelId="{503D045F-9D34-4868-9BBD-725F80039ED8}">
      <dgm:prSet/>
      <dgm:spPr/>
      <dgm:t>
        <a:bodyPr/>
        <a:lstStyle/>
        <a:p>
          <a:r>
            <a:rPr lang="en-US" dirty="0"/>
            <a:t>U-Net based architecture provides robust results</a:t>
          </a:r>
        </a:p>
      </dgm:t>
    </dgm:pt>
    <dgm:pt modelId="{903A279A-95A8-4086-BEDB-A7FEDB5C4D17}" type="parTrans" cxnId="{905FFB2D-C951-43CB-B286-F65E0CF1B05D}">
      <dgm:prSet/>
      <dgm:spPr/>
      <dgm:t>
        <a:bodyPr/>
        <a:lstStyle/>
        <a:p>
          <a:endParaRPr lang="en-US"/>
        </a:p>
      </dgm:t>
    </dgm:pt>
    <dgm:pt modelId="{23390C5F-9BCA-4818-AB75-54B216CA8400}" type="sibTrans" cxnId="{905FFB2D-C951-43CB-B286-F65E0CF1B05D}">
      <dgm:prSet/>
      <dgm:spPr/>
      <dgm:t>
        <a:bodyPr/>
        <a:lstStyle/>
        <a:p>
          <a:endParaRPr lang="en-US"/>
        </a:p>
      </dgm:t>
    </dgm:pt>
    <dgm:pt modelId="{AA88810D-A4DE-4CF4-91AF-01D91557D4D5}">
      <dgm:prSet/>
      <dgm:spPr/>
      <dgm:t>
        <a:bodyPr/>
        <a:lstStyle/>
        <a:p>
          <a:r>
            <a:rPr lang="en-US"/>
            <a:t>Outlook: generalization, single shot</a:t>
          </a:r>
        </a:p>
      </dgm:t>
    </dgm:pt>
    <dgm:pt modelId="{CF82A3DC-F127-4358-A30A-7C4A89106AD2}" type="parTrans" cxnId="{0B6932BF-1C50-4644-B82E-80BE3740183E}">
      <dgm:prSet/>
      <dgm:spPr/>
      <dgm:t>
        <a:bodyPr/>
        <a:lstStyle/>
        <a:p>
          <a:endParaRPr lang="en-US"/>
        </a:p>
      </dgm:t>
    </dgm:pt>
    <dgm:pt modelId="{9BE368B4-764E-4C6A-ADF0-6DF6227B8674}" type="sibTrans" cxnId="{0B6932BF-1C50-4644-B82E-80BE3740183E}">
      <dgm:prSet/>
      <dgm:spPr/>
      <dgm:t>
        <a:bodyPr/>
        <a:lstStyle/>
        <a:p>
          <a:endParaRPr lang="en-US"/>
        </a:p>
      </dgm:t>
    </dgm:pt>
    <dgm:pt modelId="{BCE12088-E4BB-42D8-9D71-C4D36C9EE157}" type="pres">
      <dgm:prSet presAssocID="{3CA71C3A-3CA1-4F71-80AF-FA6EB1E5F204}" presName="root" presStyleCnt="0">
        <dgm:presLayoutVars>
          <dgm:dir/>
          <dgm:resizeHandles val="exact"/>
        </dgm:presLayoutVars>
      </dgm:prSet>
      <dgm:spPr/>
    </dgm:pt>
    <dgm:pt modelId="{136A1A95-1047-4815-B6F9-8E3DA0CF21E9}" type="pres">
      <dgm:prSet presAssocID="{3EEE906D-1FA7-4C22-BBAD-7F0CCCDE5EBC}" presName="compNode" presStyleCnt="0"/>
      <dgm:spPr/>
    </dgm:pt>
    <dgm:pt modelId="{51B52B9A-D80E-488C-87F8-FF393A1660D6}" type="pres">
      <dgm:prSet presAssocID="{3EEE906D-1FA7-4C22-BBAD-7F0CCCDE5EBC}" presName="bgRect" presStyleLbl="bgShp" presStyleIdx="0" presStyleCnt="3"/>
      <dgm:spPr/>
    </dgm:pt>
    <dgm:pt modelId="{40B0D14E-3B93-48AF-AD2D-EEA65FDB1138}" type="pres">
      <dgm:prSet presAssocID="{3EEE906D-1FA7-4C22-BBAD-7F0CCCDE5E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91FC28FE-65DE-4A99-8C51-11199338A780}" type="pres">
      <dgm:prSet presAssocID="{3EEE906D-1FA7-4C22-BBAD-7F0CCCDE5EBC}" presName="spaceRect" presStyleCnt="0"/>
      <dgm:spPr/>
    </dgm:pt>
    <dgm:pt modelId="{275C8C0E-0B58-4A37-9DF6-E3462FEEF3DC}" type="pres">
      <dgm:prSet presAssocID="{3EEE906D-1FA7-4C22-BBAD-7F0CCCDE5EBC}" presName="parTx" presStyleLbl="revTx" presStyleIdx="0" presStyleCnt="3">
        <dgm:presLayoutVars>
          <dgm:chMax val="0"/>
          <dgm:chPref val="0"/>
        </dgm:presLayoutVars>
      </dgm:prSet>
      <dgm:spPr/>
    </dgm:pt>
    <dgm:pt modelId="{362AEFF9-FDCB-4500-BD4E-ABE9138D9EC5}" type="pres">
      <dgm:prSet presAssocID="{8F618E3C-0F3B-478F-B73D-50F0A848A349}" presName="sibTrans" presStyleCnt="0"/>
      <dgm:spPr/>
    </dgm:pt>
    <dgm:pt modelId="{8D116C05-CD4B-4361-AEEB-6EAE33A48DEF}" type="pres">
      <dgm:prSet presAssocID="{503D045F-9D34-4868-9BBD-725F80039ED8}" presName="compNode" presStyleCnt="0"/>
      <dgm:spPr/>
    </dgm:pt>
    <dgm:pt modelId="{07CA97B4-8ED7-48C0-A1CA-C28B408C3E99}" type="pres">
      <dgm:prSet presAssocID="{503D045F-9D34-4868-9BBD-725F80039ED8}" presName="bgRect" presStyleLbl="bgShp" presStyleIdx="1" presStyleCnt="3"/>
      <dgm:spPr/>
    </dgm:pt>
    <dgm:pt modelId="{1E0F1B8E-F68B-4373-BD0F-5B25E6BE0391}" type="pres">
      <dgm:prSet presAssocID="{503D045F-9D34-4868-9BBD-725F80039ED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cular arm"/>
        </a:ext>
      </dgm:extLst>
    </dgm:pt>
    <dgm:pt modelId="{84A239E5-C372-4846-9466-5130E1123708}" type="pres">
      <dgm:prSet presAssocID="{503D045F-9D34-4868-9BBD-725F80039ED8}" presName="spaceRect" presStyleCnt="0"/>
      <dgm:spPr/>
    </dgm:pt>
    <dgm:pt modelId="{0EC2ADD1-B643-428A-8285-7F437B2ECD57}" type="pres">
      <dgm:prSet presAssocID="{503D045F-9D34-4868-9BBD-725F80039ED8}" presName="parTx" presStyleLbl="revTx" presStyleIdx="1" presStyleCnt="3">
        <dgm:presLayoutVars>
          <dgm:chMax val="0"/>
          <dgm:chPref val="0"/>
        </dgm:presLayoutVars>
      </dgm:prSet>
      <dgm:spPr/>
    </dgm:pt>
    <dgm:pt modelId="{97D9A267-4BB8-4822-9067-4258D181F584}" type="pres">
      <dgm:prSet presAssocID="{23390C5F-9BCA-4818-AB75-54B216CA8400}" presName="sibTrans" presStyleCnt="0"/>
      <dgm:spPr/>
    </dgm:pt>
    <dgm:pt modelId="{1255FA6B-E20A-4ACF-A16E-F15274EE1BDF}" type="pres">
      <dgm:prSet presAssocID="{AA88810D-A4DE-4CF4-91AF-01D91557D4D5}" presName="compNode" presStyleCnt="0"/>
      <dgm:spPr/>
    </dgm:pt>
    <dgm:pt modelId="{FA2278E5-D197-4D22-907C-76237F80A8EB}" type="pres">
      <dgm:prSet presAssocID="{AA88810D-A4DE-4CF4-91AF-01D91557D4D5}" presName="bgRect" presStyleLbl="bgShp" presStyleIdx="2" presStyleCnt="3"/>
      <dgm:spPr/>
    </dgm:pt>
    <dgm:pt modelId="{C0FDD4EB-654C-4D74-80EA-5CDF71D252D2}" type="pres">
      <dgm:prSet presAssocID="{AA88810D-A4DE-4CF4-91AF-01D91557D4D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1E51F00-835D-486B-ADD3-866CAF95119B}" type="pres">
      <dgm:prSet presAssocID="{AA88810D-A4DE-4CF4-91AF-01D91557D4D5}" presName="spaceRect" presStyleCnt="0"/>
      <dgm:spPr/>
    </dgm:pt>
    <dgm:pt modelId="{C7F19633-6016-475F-9A66-C6CAE70E4AC0}" type="pres">
      <dgm:prSet presAssocID="{AA88810D-A4DE-4CF4-91AF-01D91557D4D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ECA9010-96BA-4846-B90B-EE02955536EC}" type="presOf" srcId="{503D045F-9D34-4868-9BBD-725F80039ED8}" destId="{0EC2ADD1-B643-428A-8285-7F437B2ECD57}" srcOrd="0" destOrd="0" presId="urn:microsoft.com/office/officeart/2018/2/layout/IconVerticalSolidList"/>
    <dgm:cxn modelId="{905FFB2D-C951-43CB-B286-F65E0CF1B05D}" srcId="{3CA71C3A-3CA1-4F71-80AF-FA6EB1E5F204}" destId="{503D045F-9D34-4868-9BBD-725F80039ED8}" srcOrd="1" destOrd="0" parTransId="{903A279A-95A8-4086-BEDB-A7FEDB5C4D17}" sibTransId="{23390C5F-9BCA-4818-AB75-54B216CA8400}"/>
    <dgm:cxn modelId="{0B6932BF-1C50-4644-B82E-80BE3740183E}" srcId="{3CA71C3A-3CA1-4F71-80AF-FA6EB1E5F204}" destId="{AA88810D-A4DE-4CF4-91AF-01D91557D4D5}" srcOrd="2" destOrd="0" parTransId="{CF82A3DC-F127-4358-A30A-7C4A89106AD2}" sibTransId="{9BE368B4-764E-4C6A-ADF0-6DF6227B8674}"/>
    <dgm:cxn modelId="{52E610CE-B358-49EB-83A6-5E92FE22C4B4}" type="presOf" srcId="{3EEE906D-1FA7-4C22-BBAD-7F0CCCDE5EBC}" destId="{275C8C0E-0B58-4A37-9DF6-E3462FEEF3DC}" srcOrd="0" destOrd="0" presId="urn:microsoft.com/office/officeart/2018/2/layout/IconVerticalSolidList"/>
    <dgm:cxn modelId="{87BDB9D7-419A-4500-A3E2-4D09628B0D5E}" type="presOf" srcId="{3CA71C3A-3CA1-4F71-80AF-FA6EB1E5F204}" destId="{BCE12088-E4BB-42D8-9D71-C4D36C9EE157}" srcOrd="0" destOrd="0" presId="urn:microsoft.com/office/officeart/2018/2/layout/IconVerticalSolidList"/>
    <dgm:cxn modelId="{5D86D2DC-F49D-4794-847A-8A8A68D62D61}" type="presOf" srcId="{AA88810D-A4DE-4CF4-91AF-01D91557D4D5}" destId="{C7F19633-6016-475F-9A66-C6CAE70E4AC0}" srcOrd="0" destOrd="0" presId="urn:microsoft.com/office/officeart/2018/2/layout/IconVerticalSolidList"/>
    <dgm:cxn modelId="{C50596DF-4B6A-41B7-8025-B708E90E780F}" srcId="{3CA71C3A-3CA1-4F71-80AF-FA6EB1E5F204}" destId="{3EEE906D-1FA7-4C22-BBAD-7F0CCCDE5EBC}" srcOrd="0" destOrd="0" parTransId="{56650B2F-8A0A-4ECA-835E-D922A3852638}" sibTransId="{8F618E3C-0F3B-478F-B73D-50F0A848A349}"/>
    <dgm:cxn modelId="{7B1911B3-1A55-4DFC-ABDE-816566EBD9F6}" type="presParOf" srcId="{BCE12088-E4BB-42D8-9D71-C4D36C9EE157}" destId="{136A1A95-1047-4815-B6F9-8E3DA0CF21E9}" srcOrd="0" destOrd="0" presId="urn:microsoft.com/office/officeart/2018/2/layout/IconVerticalSolidList"/>
    <dgm:cxn modelId="{CBB155B3-D6CA-40C1-9936-8EBEAD33BC9A}" type="presParOf" srcId="{136A1A95-1047-4815-B6F9-8E3DA0CF21E9}" destId="{51B52B9A-D80E-488C-87F8-FF393A1660D6}" srcOrd="0" destOrd="0" presId="urn:microsoft.com/office/officeart/2018/2/layout/IconVerticalSolidList"/>
    <dgm:cxn modelId="{6FAF3514-8A99-4C2A-9F48-C356735FE4B5}" type="presParOf" srcId="{136A1A95-1047-4815-B6F9-8E3DA0CF21E9}" destId="{40B0D14E-3B93-48AF-AD2D-EEA65FDB1138}" srcOrd="1" destOrd="0" presId="urn:microsoft.com/office/officeart/2018/2/layout/IconVerticalSolidList"/>
    <dgm:cxn modelId="{14B0C37E-0523-4D7D-BED5-9423927F3AC7}" type="presParOf" srcId="{136A1A95-1047-4815-B6F9-8E3DA0CF21E9}" destId="{91FC28FE-65DE-4A99-8C51-11199338A780}" srcOrd="2" destOrd="0" presId="urn:microsoft.com/office/officeart/2018/2/layout/IconVerticalSolidList"/>
    <dgm:cxn modelId="{DC2262B2-D88B-47BC-98A5-577769444435}" type="presParOf" srcId="{136A1A95-1047-4815-B6F9-8E3DA0CF21E9}" destId="{275C8C0E-0B58-4A37-9DF6-E3462FEEF3DC}" srcOrd="3" destOrd="0" presId="urn:microsoft.com/office/officeart/2018/2/layout/IconVerticalSolidList"/>
    <dgm:cxn modelId="{E070FF94-4932-4D84-8371-DCC96163AC95}" type="presParOf" srcId="{BCE12088-E4BB-42D8-9D71-C4D36C9EE157}" destId="{362AEFF9-FDCB-4500-BD4E-ABE9138D9EC5}" srcOrd="1" destOrd="0" presId="urn:microsoft.com/office/officeart/2018/2/layout/IconVerticalSolidList"/>
    <dgm:cxn modelId="{25D7AC0E-B243-4280-87C7-BDA00D4F8149}" type="presParOf" srcId="{BCE12088-E4BB-42D8-9D71-C4D36C9EE157}" destId="{8D116C05-CD4B-4361-AEEB-6EAE33A48DEF}" srcOrd="2" destOrd="0" presId="urn:microsoft.com/office/officeart/2018/2/layout/IconVerticalSolidList"/>
    <dgm:cxn modelId="{EFB916EC-343D-45E4-AB07-EE42C22B97BD}" type="presParOf" srcId="{8D116C05-CD4B-4361-AEEB-6EAE33A48DEF}" destId="{07CA97B4-8ED7-48C0-A1CA-C28B408C3E99}" srcOrd="0" destOrd="0" presId="urn:microsoft.com/office/officeart/2018/2/layout/IconVerticalSolidList"/>
    <dgm:cxn modelId="{5C9DA977-7F2A-4EB3-81E8-70E5D8CA8AB1}" type="presParOf" srcId="{8D116C05-CD4B-4361-AEEB-6EAE33A48DEF}" destId="{1E0F1B8E-F68B-4373-BD0F-5B25E6BE0391}" srcOrd="1" destOrd="0" presId="urn:microsoft.com/office/officeart/2018/2/layout/IconVerticalSolidList"/>
    <dgm:cxn modelId="{2EE79AD4-BFA0-4E68-8B62-FE2F12D03A2D}" type="presParOf" srcId="{8D116C05-CD4B-4361-AEEB-6EAE33A48DEF}" destId="{84A239E5-C372-4846-9466-5130E1123708}" srcOrd="2" destOrd="0" presId="urn:microsoft.com/office/officeart/2018/2/layout/IconVerticalSolidList"/>
    <dgm:cxn modelId="{B252E333-8566-4AA7-81DC-6D91DD376920}" type="presParOf" srcId="{8D116C05-CD4B-4361-AEEB-6EAE33A48DEF}" destId="{0EC2ADD1-B643-428A-8285-7F437B2ECD57}" srcOrd="3" destOrd="0" presId="urn:microsoft.com/office/officeart/2018/2/layout/IconVerticalSolidList"/>
    <dgm:cxn modelId="{4BAFD962-320D-4A69-9E16-1E32E9A79B88}" type="presParOf" srcId="{BCE12088-E4BB-42D8-9D71-C4D36C9EE157}" destId="{97D9A267-4BB8-4822-9067-4258D181F584}" srcOrd="3" destOrd="0" presId="urn:microsoft.com/office/officeart/2018/2/layout/IconVerticalSolidList"/>
    <dgm:cxn modelId="{BA9C8BC4-C2E4-4278-8869-8BF1AEB748B4}" type="presParOf" srcId="{BCE12088-E4BB-42D8-9D71-C4D36C9EE157}" destId="{1255FA6B-E20A-4ACF-A16E-F15274EE1BDF}" srcOrd="4" destOrd="0" presId="urn:microsoft.com/office/officeart/2018/2/layout/IconVerticalSolidList"/>
    <dgm:cxn modelId="{6EF25D4B-EBCB-4F23-81BD-E57356CBED6F}" type="presParOf" srcId="{1255FA6B-E20A-4ACF-A16E-F15274EE1BDF}" destId="{FA2278E5-D197-4D22-907C-76237F80A8EB}" srcOrd="0" destOrd="0" presId="urn:microsoft.com/office/officeart/2018/2/layout/IconVerticalSolidList"/>
    <dgm:cxn modelId="{E1591192-DEB7-4DE1-AA29-9B50905CDE80}" type="presParOf" srcId="{1255FA6B-E20A-4ACF-A16E-F15274EE1BDF}" destId="{C0FDD4EB-654C-4D74-80EA-5CDF71D252D2}" srcOrd="1" destOrd="0" presId="urn:microsoft.com/office/officeart/2018/2/layout/IconVerticalSolidList"/>
    <dgm:cxn modelId="{4D7D93C0-2CFE-4F67-94F1-97AC1702CFAC}" type="presParOf" srcId="{1255FA6B-E20A-4ACF-A16E-F15274EE1BDF}" destId="{E1E51F00-835D-486B-ADD3-866CAF95119B}" srcOrd="2" destOrd="0" presId="urn:microsoft.com/office/officeart/2018/2/layout/IconVerticalSolidList"/>
    <dgm:cxn modelId="{D72344DF-C730-49D9-AF34-09DF7B7D1D90}" type="presParOf" srcId="{1255FA6B-E20A-4ACF-A16E-F15274EE1BDF}" destId="{C7F19633-6016-475F-9A66-C6CAE70E4A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846D5A-7E00-4CF4-9E8A-802C266F74FE}">
      <dsp:nvSpPr>
        <dsp:cNvPr id="0" name=""/>
        <dsp:cNvSpPr/>
      </dsp:nvSpPr>
      <dsp:spPr>
        <a:xfrm>
          <a:off x="0" y="2945"/>
          <a:ext cx="6513603" cy="12535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70C40-67BB-4A23-8199-E89EFD09749C}">
      <dsp:nvSpPr>
        <dsp:cNvPr id="0" name=""/>
        <dsp:cNvSpPr/>
      </dsp:nvSpPr>
      <dsp:spPr>
        <a:xfrm>
          <a:off x="379199" y="284995"/>
          <a:ext cx="690128" cy="6894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4F041-A5CA-44F3-B1F3-F50DD56EB355}">
      <dsp:nvSpPr>
        <dsp:cNvPr id="0" name=""/>
        <dsp:cNvSpPr/>
      </dsp:nvSpPr>
      <dsp:spPr>
        <a:xfrm>
          <a:off x="1448528" y="2945"/>
          <a:ext cx="4691585" cy="1254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797" tIns="132797" rIns="132797" bIns="132797" numCol="1" spcCol="1270" anchor="ctr" anchorCtr="0">
          <a:noAutofit/>
        </a:bodyPr>
        <a:lstStyle/>
        <a:p>
          <a:pPr marL="0" lvl="0" indent="0" algn="l" defTabSz="1422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Reduce physical observables uncertainties</a:t>
          </a:r>
        </a:p>
      </dsp:txBody>
      <dsp:txXfrm>
        <a:off x="1448528" y="2945"/>
        <a:ext cx="4691585" cy="1254778"/>
      </dsp:txXfrm>
    </dsp:sp>
    <dsp:sp modelId="{4A8DC8F2-EA9F-41EF-A44A-80A134A01C7C}">
      <dsp:nvSpPr>
        <dsp:cNvPr id="0" name=""/>
        <dsp:cNvSpPr/>
      </dsp:nvSpPr>
      <dsp:spPr>
        <a:xfrm>
          <a:off x="0" y="1544530"/>
          <a:ext cx="6513603" cy="12535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C3DA7A-DBD0-4EA8-A0A8-314EAF468B67}">
      <dsp:nvSpPr>
        <dsp:cNvPr id="0" name=""/>
        <dsp:cNvSpPr/>
      </dsp:nvSpPr>
      <dsp:spPr>
        <a:xfrm>
          <a:off x="379199" y="1826580"/>
          <a:ext cx="690128" cy="6894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3A387-9797-4B63-AB8C-F0F342606FEB}">
      <dsp:nvSpPr>
        <dsp:cNvPr id="0" name=""/>
        <dsp:cNvSpPr/>
      </dsp:nvSpPr>
      <dsp:spPr>
        <a:xfrm>
          <a:off x="1448528" y="1544530"/>
          <a:ext cx="4691585" cy="1254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797" tIns="132797" rIns="132797" bIns="132797" numCol="1" spcCol="1270" anchor="ctr" anchorCtr="0">
          <a:noAutofit/>
        </a:bodyPr>
        <a:lstStyle/>
        <a:p>
          <a:pPr marL="0" lvl="0" indent="0" algn="l" defTabSz="1422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Avoid systematic errors</a:t>
          </a:r>
        </a:p>
      </dsp:txBody>
      <dsp:txXfrm>
        <a:off x="1448528" y="1544530"/>
        <a:ext cx="4691585" cy="1254778"/>
      </dsp:txXfrm>
    </dsp:sp>
    <dsp:sp modelId="{8CAADD02-0DDD-4422-BCB8-43CE5061DB1C}">
      <dsp:nvSpPr>
        <dsp:cNvPr id="0" name=""/>
        <dsp:cNvSpPr/>
      </dsp:nvSpPr>
      <dsp:spPr>
        <a:xfrm>
          <a:off x="0" y="3086116"/>
          <a:ext cx="6513603" cy="12535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A415A0-1AB8-4340-80CB-71945D9FADE8}">
      <dsp:nvSpPr>
        <dsp:cNvPr id="0" name=""/>
        <dsp:cNvSpPr/>
      </dsp:nvSpPr>
      <dsp:spPr>
        <a:xfrm>
          <a:off x="379199" y="3368165"/>
          <a:ext cx="690128" cy="6894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6C677-C864-48BA-ABFA-067F1442E0A3}">
      <dsp:nvSpPr>
        <dsp:cNvPr id="0" name=""/>
        <dsp:cNvSpPr/>
      </dsp:nvSpPr>
      <dsp:spPr>
        <a:xfrm>
          <a:off x="1448528" y="3086116"/>
          <a:ext cx="4691585" cy="1254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797" tIns="132797" rIns="132797" bIns="132797" numCol="1" spcCol="1270" anchor="ctr" anchorCtr="0">
          <a:noAutofit/>
        </a:bodyPr>
        <a:lstStyle/>
        <a:p>
          <a:pPr marL="0" lvl="0" indent="0" algn="l" defTabSz="1422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Run fast</a:t>
          </a:r>
        </a:p>
      </dsp:txBody>
      <dsp:txXfrm>
        <a:off x="1448528" y="3086116"/>
        <a:ext cx="4691585" cy="1254778"/>
      </dsp:txXfrm>
    </dsp:sp>
    <dsp:sp modelId="{8E25C634-CEDA-46BD-BE9B-3FCF64BC471F}">
      <dsp:nvSpPr>
        <dsp:cNvPr id="0" name=""/>
        <dsp:cNvSpPr/>
      </dsp:nvSpPr>
      <dsp:spPr>
        <a:xfrm>
          <a:off x="0" y="4627701"/>
          <a:ext cx="6513603" cy="125355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2D702-A421-4D43-A5CC-797EA8D24999}">
      <dsp:nvSpPr>
        <dsp:cNvPr id="0" name=""/>
        <dsp:cNvSpPr/>
      </dsp:nvSpPr>
      <dsp:spPr>
        <a:xfrm>
          <a:off x="379199" y="4909751"/>
          <a:ext cx="690128" cy="6894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C04AB-38C8-488A-973E-55FBCD5EF0DD}">
      <dsp:nvSpPr>
        <dsp:cNvPr id="0" name=""/>
        <dsp:cNvSpPr/>
      </dsp:nvSpPr>
      <dsp:spPr>
        <a:xfrm>
          <a:off x="1448528" y="4627701"/>
          <a:ext cx="4691585" cy="1254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797" tIns="132797" rIns="132797" bIns="132797" numCol="1" spcCol="1270" anchor="ctr" anchorCtr="0">
          <a:noAutofit/>
        </a:bodyPr>
        <a:lstStyle/>
        <a:p>
          <a:pPr marL="0" lvl="0" indent="0" algn="l" defTabSz="1422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Enable single-shot absorption imaging?</a:t>
          </a:r>
        </a:p>
      </dsp:txBody>
      <dsp:txXfrm>
        <a:off x="1448528" y="4627701"/>
        <a:ext cx="4691585" cy="12547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52B9A-D80E-488C-87F8-FF393A1660D6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0D14E-3B93-48AF-AD2D-EEA65FDB1138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C8C0E-0B58-4A37-9DF6-E3462FEEF3DC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Absorption image denoising requires adaptable solution</a:t>
          </a:r>
        </a:p>
      </dsp:txBody>
      <dsp:txXfrm>
        <a:off x="1941716" y="718"/>
        <a:ext cx="4571887" cy="1681139"/>
      </dsp:txXfrm>
    </dsp:sp>
    <dsp:sp modelId="{07CA97B4-8ED7-48C0-A1CA-C28B408C3E99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0F1B8E-F68B-4373-BD0F-5B25E6BE0391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2ADD1-B643-428A-8285-7F437B2ECD57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U-Net based architecture provides robust results</a:t>
          </a:r>
        </a:p>
      </dsp:txBody>
      <dsp:txXfrm>
        <a:off x="1941716" y="2102143"/>
        <a:ext cx="4571887" cy="1681139"/>
      </dsp:txXfrm>
    </dsp:sp>
    <dsp:sp modelId="{FA2278E5-D197-4D22-907C-76237F80A8EB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FDD4EB-654C-4D74-80EA-5CDF71D252D2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F19633-6016-475F-9A66-C6CAE70E4AC0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Outlook: generalization, single shot</a:t>
          </a: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E35BF-1B48-47D0-974C-DD7CB2A5CF2B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9EA09-188B-451A-9C99-CDD89FC1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9EA09-188B-451A-9C99-CDD89FC1255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379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9EA09-188B-451A-9C99-CDD89FC1255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4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9EA09-188B-451A-9C99-CDD89FC1255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163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9EA09-188B-451A-9C99-CDD89FC1255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08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AAC7-C7E6-4246-9504-7BE78411FC15}" type="datetime1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EA00-46D3-46D9-96B2-18BF8F6BF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95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28A09-C4CA-4D7F-8AAD-B29E7E184910}" type="datetime1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EA00-46D3-46D9-96B2-18BF8F6BF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70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F1FF-90C3-4D50-8E38-8621E55A3D57}" type="datetime1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EA00-46D3-46D9-96B2-18BF8F6BF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1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B09C-E4C4-49D1-BE91-A1627D23E907}" type="datetime1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EA00-46D3-46D9-96B2-18BF8F6BF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66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48D03-C17F-464D-AC0C-0827BF8EDEBA}" type="datetime1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EA00-46D3-46D9-96B2-18BF8F6BF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9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6D5E1-FA03-4476-9105-22D4C07015E5}" type="datetime1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EA00-46D3-46D9-96B2-18BF8F6BF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0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798F-E199-4C63-8CA0-B542D1D435D0}" type="datetime1">
              <a:rPr lang="en-US" smtClean="0"/>
              <a:t>11/20/2019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EA00-46D3-46D9-96B2-18BF8F6BF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05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06B2-6826-4C82-8F35-3EC99992C722}" type="datetime1">
              <a:rPr lang="en-US" smtClean="0"/>
              <a:t>11/20/2019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EA00-46D3-46D9-96B2-18BF8F6BF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0EF0-2CCC-4299-8E50-4E01298FB501}" type="datetime1">
              <a:rPr lang="en-US" smtClean="0"/>
              <a:t>11/20/2019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EA00-46D3-46D9-96B2-18BF8F6BF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6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CAD4-56F6-4DB9-9CD8-749CDDAB8C95}" type="datetime1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EA00-46D3-46D9-96B2-18BF8F6BF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19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0426A-80B0-467F-B363-D8728B40195D}" type="datetime1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BEA00-46D3-46D9-96B2-18BF8F6BF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60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F71A0-8F1E-47CE-A55A-54DEA982E277}" type="datetime1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BEA00-46D3-46D9-96B2-18BF8F6BF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1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7" Type="http://schemas.openxmlformats.org/officeDocument/2006/relationships/image" Target="../media/image5.jpeg"/><Relationship Id="rId12" Type="http://schemas.openxmlformats.org/officeDocument/2006/relationships/image" Target="../media/image10.sv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svg"/><Relationship Id="rId10" Type="http://schemas.openxmlformats.org/officeDocument/2006/relationships/image" Target="../media/image8.jpeg"/><Relationship Id="rId19" Type="http://schemas.openxmlformats.org/officeDocument/2006/relationships/image" Target="../media/image17.svg"/><Relationship Id="rId4" Type="http://schemas.openxmlformats.org/officeDocument/2006/relationships/image" Target="../media/image2.sv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microsoft.com/office/2007/relationships/hdphoto" Target="../media/hdphoto3.wdp"/><Relationship Id="rId4" Type="http://schemas.openxmlformats.org/officeDocument/2006/relationships/image" Target="../media/image50.png"/><Relationship Id="rId9" Type="http://schemas.openxmlformats.org/officeDocument/2006/relationships/image" Target="../media/image5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9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570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5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13" Type="http://schemas.openxmlformats.org/officeDocument/2006/relationships/image" Target="../media/image770.png"/><Relationship Id="rId3" Type="http://schemas.openxmlformats.org/officeDocument/2006/relationships/image" Target="../media/image92.svg"/><Relationship Id="rId7" Type="http://schemas.openxmlformats.org/officeDocument/2006/relationships/image" Target="../media/image710.png"/><Relationship Id="rId12" Type="http://schemas.openxmlformats.org/officeDocument/2006/relationships/image" Target="../media/image76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750.png"/><Relationship Id="rId5" Type="http://schemas.openxmlformats.org/officeDocument/2006/relationships/image" Target="../media/image690.png"/><Relationship Id="rId15" Type="http://schemas.openxmlformats.org/officeDocument/2006/relationships/image" Target="../media/image790.png"/><Relationship Id="rId10" Type="http://schemas.openxmlformats.org/officeDocument/2006/relationships/image" Target="../media/image740.png"/><Relationship Id="rId4" Type="http://schemas.openxmlformats.org/officeDocument/2006/relationships/image" Target="../media/image680.png"/><Relationship Id="rId9" Type="http://schemas.openxmlformats.org/officeDocument/2006/relationships/image" Target="../media/image730.png"/><Relationship Id="rId14" Type="http://schemas.openxmlformats.org/officeDocument/2006/relationships/image" Target="../media/image7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microsoft.com/office/2007/relationships/hdphoto" Target="../media/hdphoto5.wdp"/><Relationship Id="rId9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microsoft.com/office/2007/relationships/hdphoto" Target="../media/hdphoto5.wdp"/><Relationship Id="rId9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8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8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7" Type="http://schemas.openxmlformats.org/officeDocument/2006/relationships/image" Target="../media/image6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14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7" Type="http://schemas.openxmlformats.org/officeDocument/2006/relationships/image" Target="../media/image6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14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microsoft.com/office/2007/relationships/hdphoto" Target="../media/hdphoto9.wdp"/><Relationship Id="rId4" Type="http://schemas.openxmlformats.org/officeDocument/2006/relationships/image" Target="../media/image1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slide" Target="slide43.xm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10.xml"/><Relationship Id="rId4" Type="http://schemas.openxmlformats.org/officeDocument/2006/relationships/image" Target="../media/image1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0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D55F597-7B16-4373-8453-EEEC816EAF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6532" y="3468221"/>
            <a:ext cx="1484034" cy="1531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084934-41DC-42EC-8590-74B46C4587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7668" y="-1272"/>
            <a:ext cx="4249556" cy="1060704"/>
          </a:xfrm>
          <a:custGeom>
            <a:avLst/>
            <a:gdLst>
              <a:gd name="connsiteX0" fmla="*/ 986689 w 8542682"/>
              <a:gd name="connsiteY0" fmla="*/ 0 h 2130473"/>
              <a:gd name="connsiteX1" fmla="*/ 8542682 w 8542682"/>
              <a:gd name="connsiteY1" fmla="*/ 0 h 2130473"/>
              <a:gd name="connsiteX2" fmla="*/ 8542682 w 8542682"/>
              <a:gd name="connsiteY2" fmla="*/ 2130473 h 2130473"/>
              <a:gd name="connsiteX3" fmla="*/ 0 w 8542682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42682" h="2130473">
                <a:moveTo>
                  <a:pt x="986689" y="0"/>
                </a:moveTo>
                <a:lnTo>
                  <a:pt x="8542682" y="0"/>
                </a:lnTo>
                <a:lnTo>
                  <a:pt x="8542682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169DF-EF3F-45BD-81FF-B8A0D3187BD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1" y="-1272"/>
            <a:ext cx="4166469" cy="1060704"/>
          </a:xfrm>
          <a:custGeom>
            <a:avLst/>
            <a:gdLst>
              <a:gd name="connsiteX0" fmla="*/ 0 w 8563376"/>
              <a:gd name="connsiteY0" fmla="*/ 0 h 2175160"/>
              <a:gd name="connsiteX1" fmla="*/ 8563376 w 8563376"/>
              <a:gd name="connsiteY1" fmla="*/ 0 h 2175160"/>
              <a:gd name="connsiteX2" fmla="*/ 7555992 w 8563376"/>
              <a:gd name="connsiteY2" fmla="*/ 2175160 h 2175160"/>
              <a:gd name="connsiteX3" fmla="*/ 0 w 8563376"/>
              <a:gd name="connsiteY3" fmla="*/ 2175160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376" h="2175160">
                <a:moveTo>
                  <a:pt x="0" y="0"/>
                </a:moveTo>
                <a:lnTo>
                  <a:pt x="8563376" y="0"/>
                </a:lnTo>
                <a:lnTo>
                  <a:pt x="7555992" y="2175160"/>
                </a:lnTo>
                <a:lnTo>
                  <a:pt x="0" y="2175160"/>
                </a:ln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C70FC58-54ED-49C1-8907-992ADBBF7639}"/>
              </a:ext>
            </a:extLst>
          </p:cNvPr>
          <p:cNvGrpSpPr/>
          <p:nvPr/>
        </p:nvGrpSpPr>
        <p:grpSpPr>
          <a:xfrm>
            <a:off x="3800690" y="-12357"/>
            <a:ext cx="4502759" cy="1071789"/>
            <a:chOff x="3823343" y="-1272"/>
            <a:chExt cx="4502759" cy="10717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B79490-961A-4F14-97CF-AFF77FFD7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-1272"/>
              <a:ext cx="2230102" cy="1060704"/>
            </a:xfrm>
            <a:custGeom>
              <a:avLst/>
              <a:gdLst>
                <a:gd name="connsiteX0" fmla="*/ 0 w 4475140"/>
                <a:gd name="connsiteY0" fmla="*/ 0 h 2130473"/>
                <a:gd name="connsiteX1" fmla="*/ 1074821 w 4475140"/>
                <a:gd name="connsiteY1" fmla="*/ 0 h 2130473"/>
                <a:gd name="connsiteX2" fmla="*/ 1074821 w 4475140"/>
                <a:gd name="connsiteY2" fmla="*/ 239 h 2130473"/>
                <a:gd name="connsiteX3" fmla="*/ 4475140 w 4475140"/>
                <a:gd name="connsiteY3" fmla="*/ 239 h 2130473"/>
                <a:gd name="connsiteX4" fmla="*/ 3488563 w 4475140"/>
                <a:gd name="connsiteY4" fmla="*/ 2130473 h 2130473"/>
                <a:gd name="connsiteX5" fmla="*/ 0 w 4475140"/>
                <a:gd name="connsiteY5" fmla="*/ 2130473 h 213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5140" h="2130473">
                  <a:moveTo>
                    <a:pt x="0" y="0"/>
                  </a:moveTo>
                  <a:lnTo>
                    <a:pt x="1074821" y="0"/>
                  </a:lnTo>
                  <a:lnTo>
                    <a:pt x="1074821" y="239"/>
                  </a:lnTo>
                  <a:lnTo>
                    <a:pt x="4475140" y="239"/>
                  </a:lnTo>
                  <a:lnTo>
                    <a:pt x="3488563" y="2130473"/>
                  </a:lnTo>
                  <a:lnTo>
                    <a:pt x="0" y="2130473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AC46B5-464D-4708-8834-AA0037BA3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23343" y="9813"/>
              <a:ext cx="2184795" cy="1060704"/>
            </a:xfrm>
            <a:custGeom>
              <a:avLst/>
              <a:gdLst>
                <a:gd name="connsiteX0" fmla="*/ 1006941 w 4475140"/>
                <a:gd name="connsiteY0" fmla="*/ 0 h 2174680"/>
                <a:gd name="connsiteX1" fmla="*/ 4475140 w 4475140"/>
                <a:gd name="connsiteY1" fmla="*/ 0 h 2174680"/>
                <a:gd name="connsiteX2" fmla="*/ 4475140 w 4475140"/>
                <a:gd name="connsiteY2" fmla="*/ 2174680 h 2174680"/>
                <a:gd name="connsiteX3" fmla="*/ 3400319 w 4475140"/>
                <a:gd name="connsiteY3" fmla="*/ 2174680 h 2174680"/>
                <a:gd name="connsiteX4" fmla="*/ 3400319 w 4475140"/>
                <a:gd name="connsiteY4" fmla="*/ 2174202 h 2174680"/>
                <a:gd name="connsiteX5" fmla="*/ 0 w 4475140"/>
                <a:gd name="connsiteY5" fmla="*/ 2174202 h 217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5140" h="2174680">
                  <a:moveTo>
                    <a:pt x="1006941" y="0"/>
                  </a:moveTo>
                  <a:lnTo>
                    <a:pt x="4475140" y="0"/>
                  </a:lnTo>
                  <a:lnTo>
                    <a:pt x="4475140" y="2174680"/>
                  </a:lnTo>
                  <a:lnTo>
                    <a:pt x="3400319" y="2174680"/>
                  </a:lnTo>
                  <a:lnTo>
                    <a:pt x="3400319" y="2174202"/>
                  </a:lnTo>
                  <a:lnTo>
                    <a:pt x="0" y="2174202"/>
                  </a:lnTo>
                  <a:close/>
                </a:path>
              </a:pathLst>
            </a:cu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62DBA2-076D-4173-8B51-88C8873DE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14" y="1687507"/>
            <a:ext cx="11024771" cy="1741493"/>
          </a:xfrm>
        </p:spPr>
        <p:txBody>
          <a:bodyPr>
            <a:norm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Deep-Neural-Network-based atomic absorption image denoising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4203B-2963-4BF6-AC62-A3B1D562E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688" y="3849453"/>
            <a:ext cx="8858624" cy="5591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  <a:defRPr/>
            </a:pPr>
            <a:r>
              <a:rPr lang="en-US" sz="2800" b="1" dirty="0"/>
              <a:t>Gal Ness,</a:t>
            </a:r>
            <a:r>
              <a:rPr lang="en-US" sz="2800" dirty="0"/>
              <a:t> Sagi group</a:t>
            </a:r>
          </a:p>
          <a:p>
            <a:pPr>
              <a:lnSpc>
                <a:spcPct val="150000"/>
              </a:lnSpc>
              <a:spcBef>
                <a:spcPts val="700"/>
              </a:spcBef>
              <a:defRPr/>
            </a:pPr>
            <a:r>
              <a:rPr lang="en-US" sz="2800" dirty="0"/>
              <a:t>Physics Department, Technion IIT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58396-48E2-49EB-9589-36FAC14AA2A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878" y="5853109"/>
            <a:ext cx="901580" cy="892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866900-5FA3-4EE2-8535-7E40D74B495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2660" y="5895975"/>
            <a:ext cx="1256955" cy="80674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627457A-DBB6-42EC-8E02-7A5EB06455A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9512" y="4709816"/>
            <a:ext cx="1363538" cy="2005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5721" y="5985372"/>
            <a:ext cx="1473994" cy="62794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367AFE8-A26A-4824-9DF7-2510559E26A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36538" y="6052648"/>
            <a:ext cx="668655" cy="49339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BC7013-BC18-4CCF-8E37-ED3085271EA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92954" y="6124085"/>
            <a:ext cx="1036320" cy="35052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A35291-D095-4A75-8525-38BF876E995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56978" y="6068364"/>
            <a:ext cx="1128713" cy="4619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5EAE8F-E34E-4319-A5B5-9D7CE796F809}"/>
              </a:ext>
            </a:extLst>
          </p:cNvPr>
          <p:cNvSpPr txBox="1"/>
          <p:nvPr/>
        </p:nvSpPr>
        <p:spPr>
          <a:xfrm>
            <a:off x="10177081" y="3849453"/>
            <a:ext cx="1582934" cy="769441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1">
            <a:spAutoFit/>
          </a:bodyPr>
          <a:lstStyle/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absDL</a:t>
            </a:r>
            <a:endParaRPr lang="he-IL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14F8DDC-0F89-4A72-A666-E845E55AE5F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90474" y="5059715"/>
            <a:ext cx="1556148" cy="155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76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F03C0-321E-428B-93EA-A3FB44D18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Atomic absorption imaging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DC452-EC22-4541-86B6-ED02D0216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6627" y="4750893"/>
            <a:ext cx="4645250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science of fringe patterns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cture containing blue, animal, sky&#10;&#10;Description automatically generated">
            <a:extLst>
              <a:ext uri="{FF2B5EF4-FFF2-40B4-BE49-F238E27FC236}">
                <a16:creationId xmlns:a16="http://schemas.microsoft.com/office/drawing/2014/main" id="{6215C47A-2DD6-44C6-A529-A2634BB2C3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7825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8B985D-E162-4102-A613-EE24DCEC13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49" b="92973" l="3271" r="94195">
                        <a14:foregroundMark x1="13328" y1="81405" x2="13328" y2="81405"/>
                        <a14:foregroundMark x1="10875" y1="93081" x2="10875" y2="93405"/>
                        <a14:foregroundMark x1="7277" y1="90595" x2="7277" y2="90595"/>
                        <a14:foregroundMark x1="3434" y1="89622" x2="3434" y2="89622"/>
                        <a14:foregroundMark x1="25429" y1="59676" x2="18643" y2="63027"/>
                        <a14:foregroundMark x1="18643" y1="63027" x2="16762" y2="65189"/>
                        <a14:foregroundMark x1="11611" y1="47676" x2="16190" y2="56000"/>
                        <a14:foregroundMark x1="16190" y1="56000" x2="17334" y2="60865"/>
                        <a14:foregroundMark x1="8340" y1="69189" x2="14473" y2="75243"/>
                        <a14:foregroundMark x1="14473" y1="75243" x2="13001" y2="71243"/>
                        <a14:foregroundMark x1="11284" y1="65838" x2="8831" y2="67784"/>
                        <a14:foregroundMark x1="6868" y1="66703" x2="4824" y2="68108"/>
                        <a14:foregroundMark x1="17171" y1="73297" x2="14636" y2="73081"/>
                        <a14:foregroundMark x1="50777" y1="39784" x2="49223" y2="41946"/>
                        <a14:foregroundMark x1="44644" y1="31027" x2="39984" y2="35568"/>
                        <a14:foregroundMark x1="41374" y1="30378" x2="39738" y2="34595"/>
                        <a14:foregroundMark x1="53475" y1="13514" x2="62796" y2="26703"/>
                        <a14:foregroundMark x1="62796" y1="26703" x2="61079" y2="18162"/>
                        <a14:foregroundMark x1="61079" y1="18162" x2="55928" y2="12108"/>
                        <a14:foregroundMark x1="55928" y1="12108" x2="49877" y2="8649"/>
                        <a14:foregroundMark x1="49877" y1="8649" x2="53393" y2="14162"/>
                        <a14:foregroundMark x1="67212" y1="18595" x2="64759" y2="27243"/>
                        <a14:foregroundMark x1="64759" y1="27243" x2="70401" y2="22919"/>
                        <a14:foregroundMark x1="70401" y1="22919" x2="67457" y2="19135"/>
                        <a14:foregroundMark x1="57073" y1="27243" x2="56909" y2="27243"/>
                        <a14:foregroundMark x1="55029" y1="28432" x2="55110" y2="28324"/>
                        <a14:foregroundMark x1="57563" y1="29730" x2="60507" y2="31135"/>
                        <a14:foregroundMark x1="59935" y1="29514" x2="53230" y2="29730"/>
                        <a14:foregroundMark x1="53230" y1="29730" x2="53230" y2="29838"/>
                        <a14:foregroundMark x1="55765" y1="43568" x2="58626" y2="46054"/>
                        <a14:foregroundMark x1="69338" y1="40541" x2="75797" y2="42486"/>
                        <a14:foregroundMark x1="75797" y1="42486" x2="72363" y2="43351"/>
                        <a14:foregroundMark x1="74325" y1="27568" x2="75225" y2="36432"/>
                        <a14:foregroundMark x1="75225" y1="36432" x2="74816" y2="28324"/>
                        <a14:foregroundMark x1="89943" y1="53297" x2="95176" y2="58378"/>
                        <a14:foregroundMark x1="95176" y1="58378" x2="93786" y2="66919"/>
                        <a14:foregroundMark x1="93786" y1="66919" x2="89779" y2="60000"/>
                        <a14:foregroundMark x1="89779" y1="60000" x2="90597" y2="69081"/>
                        <a14:foregroundMark x1="90597" y1="69081" x2="94113" y2="60757"/>
                        <a14:foregroundMark x1="94113" y1="60757" x2="91987" y2="55459"/>
                        <a14:foregroundMark x1="94195" y1="64216" x2="94195" y2="64216"/>
                        <a14:foregroundMark x1="67784" y1="47568" x2="67539" y2="47568"/>
                        <a14:foregroundMark x1="21504" y1="56432" x2="27964" y2="54919"/>
                        <a14:foregroundMark x1="27964" y1="54919" x2="29518" y2="52216"/>
                        <a14:foregroundMark x1="23712" y1="55243" x2="27392" y2="54378"/>
                        <a14:foregroundMark x1="32543" y1="57081" x2="26738" y2="60865"/>
                        <a14:foregroundMark x1="26738" y1="60865" x2="32706" y2="57514"/>
                        <a14:foregroundMark x1="32706" y1="57514" x2="26329" y2="60000"/>
                        <a14:foregroundMark x1="26329" y1="60000" x2="32788" y2="58595"/>
                        <a14:foregroundMark x1="32788" y1="58595" x2="32625" y2="56108"/>
                        <a14:foregroundMark x1="50450" y1="21297" x2="47833" y2="2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71"/>
          <a:stretch/>
        </p:blipFill>
        <p:spPr>
          <a:xfrm>
            <a:off x="472090" y="1960550"/>
            <a:ext cx="6361070" cy="4658557"/>
          </a:xfrm>
          <a:prstGeom prst="rect">
            <a:avLst/>
          </a:prstGeo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E685F6-85B7-44A1-8863-0D10AA0A3D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82" b="95502" l="9118" r="95000">
                        <a14:foregroundMark x1="12176" y1="36878" x2="11569" y2="48097"/>
                        <a14:foregroundMark x1="11569" y1="48097" x2="20098" y2="74048"/>
                        <a14:foregroundMark x1="20098" y1="74048" x2="42255" y2="84429"/>
                        <a14:foregroundMark x1="42255" y1="84429" x2="53431" y2="85813"/>
                        <a14:foregroundMark x1="53431" y1="85813" x2="75784" y2="74510"/>
                        <a14:foregroundMark x1="75784" y1="74510" x2="84510" y2="63783"/>
                        <a14:foregroundMark x1="84510" y1="63783" x2="85490" y2="49827"/>
                        <a14:foregroundMark x1="85490" y1="49827" x2="83137" y2="36217"/>
                        <a14:foregroundMark x1="83137" y1="36217" x2="55882" y2="25375"/>
                        <a14:foregroundMark x1="55882" y1="25375" x2="30098" y2="27105"/>
                        <a14:foregroundMark x1="30098" y1="27105" x2="13137" y2="37255"/>
                        <a14:foregroundMark x1="27941" y1="26298" x2="27353" y2="26067"/>
                        <a14:foregroundMark x1="25980" y1="21915" x2="33503" y2="19249"/>
                        <a14:foregroundMark x1="79706" y1="37255" x2="82157" y2="36678"/>
                        <a14:foregroundMark x1="68039" y1="78201" x2="79216" y2="73818"/>
                        <a14:foregroundMark x1="79216" y1="73818" x2="70098" y2="79585"/>
                        <a14:foregroundMark x1="83333" y1="71050" x2="85490" y2="49596"/>
                        <a14:foregroundMark x1="85490" y1="49596" x2="85392" y2="52710"/>
                        <a14:foregroundMark x1="76667" y1="32411" x2="57451" y2="27105"/>
                        <a14:foregroundMark x1="57451" y1="27105" x2="71961" y2="32641"/>
                        <a14:foregroundMark x1="71961" y1="32641" x2="64216" y2="25952"/>
                        <a14:foregroundMark x1="48431" y1="39100" x2="51176" y2="34025"/>
                        <a14:foregroundMark x1="44412" y1="37255" x2="57059" y2="40138"/>
                        <a14:foregroundMark x1="57059" y1="40138" x2="46471" y2="36217"/>
                        <a14:foregroundMark x1="46471" y1="36217" x2="47843" y2="35640"/>
                        <a14:foregroundMark x1="52059" y1="34256" x2="48039" y2="32757"/>
                        <a14:foregroundMark x1="45980" y1="33564" x2="53725" y2="36678"/>
                        <a14:foregroundMark x1="56863" y1="43368" x2="53431" y2="46021"/>
                        <a14:foregroundMark x1="45490" y1="44521" x2="52157" y2="45790"/>
                        <a14:foregroundMark x1="51863" y1="43945" x2="43039" y2="46021"/>
                        <a14:foregroundMark x1="65980" y1="62630" x2="74020" y2="53864"/>
                        <a14:foregroundMark x1="74020" y1="53864" x2="67549" y2="40138"/>
                        <a14:foregroundMark x1="67549" y1="40138" x2="40784" y2="37486"/>
                        <a14:foregroundMark x1="40784" y1="37486" x2="30000" y2="43945"/>
                        <a14:foregroundMark x1="30000" y1="43945" x2="24804" y2="56171"/>
                        <a14:foregroundMark x1="24804" y1="56171" x2="32843" y2="66667"/>
                        <a14:foregroundMark x1="32843" y1="66667" x2="44902" y2="65398"/>
                        <a14:foregroundMark x1="44902" y1="65398" x2="64412" y2="70934"/>
                        <a14:foregroundMark x1="71961" y1="59516" x2="60784" y2="67243"/>
                        <a14:foregroundMark x1="60784" y1="67243" x2="70784" y2="61246"/>
                        <a14:foregroundMark x1="70784" y1="61246" x2="71176" y2="60554"/>
                        <a14:foregroundMark x1="73333" y1="54671" x2="75490" y2="54902"/>
                        <a14:foregroundMark x1="76176" y1="51672" x2="71667" y2="41292"/>
                        <a14:foregroundMark x1="37255" y1="80277" x2="50784" y2="81084"/>
                        <a14:foregroundMark x1="50784" y1="81084" x2="26961" y2="79008"/>
                        <a14:foregroundMark x1="26961" y1="79008" x2="48039" y2="88235"/>
                        <a14:foregroundMark x1="48039" y1="88235" x2="58725" y2="84544"/>
                        <a14:foregroundMark x1="58725" y1="84544" x2="62353" y2="81892"/>
                        <a14:foregroundMark x1="76176" y1="80277" x2="86863" y2="77855"/>
                        <a14:foregroundMark x1="86863" y1="77855" x2="83922" y2="78547"/>
                        <a14:foregroundMark x1="85098" y1="35409" x2="90490" y2="61246"/>
                        <a14:foregroundMark x1="90490" y1="61246" x2="87059" y2="75663"/>
                        <a14:foregroundMark x1="87059" y1="75663" x2="85784" y2="59746"/>
                        <a14:foregroundMark x1="85784" y1="59746" x2="89118" y2="40023"/>
                        <a14:foregroundMark x1="89118" y1="40023" x2="93137" y2="53749"/>
                        <a14:foregroundMark x1="93137" y1="53749" x2="86373" y2="72895"/>
                        <a14:foregroundMark x1="86373" y1="72895" x2="83333" y2="77163"/>
                        <a14:foregroundMark x1="87843" y1="73587" x2="94510" y2="63437"/>
                        <a14:foregroundMark x1="94510" y1="63437" x2="90882" y2="79123"/>
                        <a14:foregroundMark x1="90882" y1="79123" x2="95392" y2="61361"/>
                        <a14:foregroundMark x1="85784" y1="79815" x2="71275" y2="88581"/>
                        <a14:foregroundMark x1="71275" y1="88581" x2="59804" y2="90311"/>
                        <a14:foregroundMark x1="59804" y1="90311" x2="70686" y2="83045"/>
                        <a14:foregroundMark x1="70686" y1="83045" x2="56667" y2="86505"/>
                        <a14:foregroundMark x1="56667" y1="86505" x2="69608" y2="84660"/>
                        <a14:foregroundMark x1="69608" y1="84660" x2="81765" y2="86505"/>
                        <a14:foregroundMark x1="81765" y1="86505" x2="70000" y2="86621"/>
                        <a14:foregroundMark x1="70000" y1="86621" x2="60784" y2="80046"/>
                        <a14:foregroundMark x1="60784" y1="80046" x2="59608" y2="82814"/>
                        <a14:foregroundMark x1="78922" y1="86505" x2="50392" y2="93426"/>
                        <a14:foregroundMark x1="50392" y1="93426" x2="35980" y2="94118"/>
                        <a14:foregroundMark x1="35980" y1="94118" x2="13431" y2="82584"/>
                        <a14:foregroundMark x1="13431" y1="82584" x2="7941" y2="71280"/>
                        <a14:foregroundMark x1="7941" y1="71280" x2="70980" y2="89965"/>
                        <a14:foregroundMark x1="70980" y1="89965" x2="52353" y2="94810"/>
                        <a14:foregroundMark x1="52353" y1="94810" x2="68137" y2="94464"/>
                        <a14:foregroundMark x1="68137" y1="94464" x2="41176" y2="92042"/>
                        <a14:foregroundMark x1="41176" y1="92042" x2="17647" y2="76932"/>
                        <a14:foregroundMark x1="17647" y1="76932" x2="30588" y2="88697"/>
                        <a14:foregroundMark x1="30588" y1="88697" x2="20000" y2="79815"/>
                        <a14:foregroundMark x1="20000" y1="79815" x2="43235" y2="89504"/>
                        <a14:foregroundMark x1="33235" y1="91926" x2="44608" y2="94233"/>
                        <a14:foregroundMark x1="44608" y1="94233" x2="68627" y2="91119"/>
                        <a14:foregroundMark x1="68627" y1="91119" x2="58529" y2="96194"/>
                        <a14:foregroundMark x1="58529" y1="96194" x2="35196" y2="94579"/>
                        <a14:foregroundMark x1="35196" y1="94579" x2="46569" y2="96078"/>
                        <a14:foregroundMark x1="46569" y1="96078" x2="58725" y2="95502"/>
                        <a14:foregroundMark x1="58725" y1="95502" x2="65980" y2="92388"/>
                        <a14:foregroundMark x1="36667" y1="30796" x2="35490" y2="26759"/>
                        <a14:foregroundMark x1="36863" y1="28143" x2="33039" y2="28374"/>
                        <a14:foregroundMark x1="38725" y1="30796" x2="41176" y2="34025"/>
                        <a14:foregroundMark x1="41176" y1="32411" x2="40098" y2="33218"/>
                        <a14:foregroundMark x1="35098" y1="33564" x2="31667" y2="34256"/>
                        <a14:foregroundMark x1="31569" y1="34256" x2="34608" y2="35409"/>
                        <a14:foregroundMark x1="33039" y1="32987" x2="33235" y2="27912"/>
                        <a14:foregroundMark x1="28431" y1="20415" x2="28039" y2="19839"/>
                        <a14:foregroundMark x1="23824" y1="22261" x2="26667" y2="24913"/>
                        <a14:foregroundMark x1="26373" y1="19262" x2="22255" y2="18570"/>
                        <a14:foregroundMark x1="15686" y1="16840" x2="25294" y2="18800"/>
                        <a14:foregroundMark x1="27255" y1="21107" x2="31667" y2="24106"/>
                        <a14:foregroundMark x1="30686" y1="24337" x2="32549" y2="22491"/>
                        <a14:foregroundMark x1="30686" y1="22261" x2="33431" y2="24106"/>
                        <a14:foregroundMark x1="27745" y1="22722" x2="26176" y2="24913"/>
                        <a14:foregroundMark x1="24314" y1="24106" x2="26176" y2="26874"/>
                        <a14:foregroundMark x1="25000" y1="26874" x2="37941" y2="36448"/>
                        <a14:foregroundMark x1="37941" y1="36448" x2="37941" y2="36448"/>
                        <a14:foregroundMark x1="22353" y1="26874" x2="22255" y2="21684"/>
                        <a14:foregroundMark x1="23431" y1="21453" x2="26569" y2="18570"/>
                        <a14:foregroundMark x1="30882" y1="18570" x2="17843" y2="16609"/>
                        <a14:foregroundMark x1="17843" y1="16609" x2="29706" y2="21799"/>
                        <a14:foregroundMark x1="29706" y1="21799" x2="19020" y2="11765"/>
                        <a14:foregroundMark x1="19020" y1="11765" x2="19314" y2="17416"/>
                        <a14:foregroundMark x1="20000" y1="14187" x2="14216" y2="27220"/>
                        <a14:foregroundMark x1="14216" y1="27220" x2="15686" y2="30796"/>
                        <a14:foregroundMark x1="27864" y1="16138" x2="27549" y2="16263"/>
                        <a14:foregroundMark x1="31991" y1="14256" x2="32854" y2="13866"/>
                        <a14:foregroundMark x1="27549" y1="16263" x2="27847" y2="16128"/>
                        <a14:foregroundMark x1="77857" y1="28449" x2="78725" y2="29181"/>
                        <a14:foregroundMark x1="78725" y1="29181" x2="77994" y2="28300"/>
                        <a14:foregroundMark x1="40170" y1="15570" x2="38127" y2="15486"/>
                        <a14:foregroundMark x1="38828" y1="15142" x2="39368" y2="15117"/>
                        <a14:foregroundMark x1="39412" y1="17416" x2="38627" y2="17993"/>
                        <a14:foregroundMark x1="37843" y1="18685" x2="38922" y2="19031"/>
                        <a14:foregroundMark x1="39608" y1="17762" x2="40196" y2="18224"/>
                        <a14:foregroundMark x1="40392" y1="16609" x2="40980" y2="17301"/>
                        <a14:foregroundMark x1="14608" y1="15917" x2="15980" y2="8766"/>
                        <a14:foregroundMark x1="14902" y1="17070" x2="13431" y2="18916"/>
                        <a14:foregroundMark x1="12843" y1="21338" x2="15392" y2="7497"/>
                        <a14:foregroundMark x1="15392" y1="7497" x2="15392" y2="7497"/>
                        <a14:foregroundMark x1="14510" y1="9227" x2="13039" y2="10611"/>
                        <a14:foregroundMark x1="13431" y1="10035" x2="9118" y2="19954"/>
                        <a14:foregroundMark x1="12255" y1="15917" x2="11765" y2="20415"/>
                        <a14:foregroundMark x1="13039" y1="13956" x2="11471" y2="22261"/>
                        <a14:foregroundMark x1="13039" y1="31834" x2="13039" y2="31834"/>
                        <a14:foregroundMark x1="11471" y1="28604" x2="9706" y2="31834"/>
                        <a14:foregroundMark x1="10098" y1="26067" x2="11078" y2="31603"/>
                        <a14:foregroundMark x1="12353" y1="27912" x2="11176" y2="32295"/>
                        <a14:foregroundMark x1="23137" y1="7958" x2="22451" y2="7382"/>
                        <a14:foregroundMark x1="22647" y1="7382" x2="22941" y2="9343"/>
                        <a14:backgroundMark x1="37745" y1="12111" x2="49804" y2="18916"/>
                        <a14:backgroundMark x1="49804" y1="18916" x2="65000" y2="16840"/>
                        <a14:backgroundMark x1="65000" y1="16840" x2="74804" y2="24452"/>
                        <a14:backgroundMark x1="74804" y1="24452" x2="76471" y2="27220"/>
                        <a14:backgroundMark x1="71863" y1="20646" x2="49902" y2="13495"/>
                        <a14:backgroundMark x1="49902" y1="13495" x2="64608" y2="20992"/>
                        <a14:backgroundMark x1="64608" y1="20992" x2="53137" y2="19839"/>
                        <a14:backgroundMark x1="53137" y1="19839" x2="65392" y2="22145"/>
                        <a14:backgroundMark x1="65392" y1="22145" x2="52941" y2="12687"/>
                        <a14:backgroundMark x1="52941" y1="12687" x2="36078" y2="8651"/>
                        <a14:backgroundMark x1="36078" y1="8651" x2="25588" y2="12803"/>
                        <a14:backgroundMark x1="25588" y1="12803" x2="36667" y2="18916"/>
                        <a14:backgroundMark x1="41293" y1="16776" x2="50882" y2="12341"/>
                        <a14:backgroundMark x1="36667" y1="18916" x2="38135" y2="18237"/>
                        <a14:backgroundMark x1="50882" y1="12341" x2="56471" y2="18685"/>
                        <a14:backgroundMark x1="34804" y1="12572" x2="39706" y2="13725"/>
                        <a14:backgroundMark x1="58235" y1="14187" x2="48137" y2="9804"/>
                        <a14:backgroundMark x1="48137" y1="9804" x2="48922" y2="9804"/>
                        <a14:backgroundMark x1="61275" y1="14648" x2="58529" y2="13264"/>
                        <a14:backgroundMark x1="66765" y1="17070" x2="57059" y2="13033"/>
                        <a14:backgroundMark x1="64020" y1="13956" x2="57549" y2="10842"/>
                        <a14:backgroundMark x1="59804" y1="11995" x2="71373" y2="17301"/>
                        <a14:backgroundMark x1="70784" y1="18224" x2="74412" y2="22607"/>
                        <a14:backgroundMark x1="77353" y1="27451" x2="78137" y2="28143"/>
                        <a14:backgroundMark x1="76176" y1="26874" x2="77843" y2="28143"/>
                        <a14:backgroundMark x1="54412" y1="15110" x2="48922" y2="15340"/>
                        <a14:backgroundMark x1="48824" y1="14994" x2="50000" y2="14764"/>
                        <a14:backgroundMark x1="52647" y1="10957" x2="51961" y2="10611"/>
                        <a14:backgroundMark x1="47059" y1="9112" x2="45000" y2="8651"/>
                        <a14:backgroundMark x1="53235" y1="10150" x2="56961" y2="12572"/>
                        <a14:backgroundMark x1="57745" y1="11419" x2="53333" y2="11188"/>
                        <a14:backgroundMark x1="52843" y1="10496" x2="50490" y2="10035"/>
                        <a14:backgroundMark x1="48137" y1="8997" x2="45784" y2="9227"/>
                        <a14:backgroundMark x1="50980" y1="9919" x2="54314" y2="11303"/>
                        <a14:backgroundMark x1="47549" y1="12457" x2="42745" y2="12803"/>
                        <a14:backgroundMark x1="43039" y1="12572" x2="45588" y2="13841"/>
                        <a14:backgroundMark x1="45196" y1="8651" x2="45196" y2="10150"/>
                        <a14:backgroundMark x1="41667" y1="11419" x2="40196" y2="11995"/>
                        <a14:backgroundMark x1="40098" y1="11419" x2="41176" y2="11534"/>
                        <a14:backgroundMark x1="33529" y1="13725" x2="36176" y2="14648"/>
                        <a14:backgroundMark x1="32941" y1="13725" x2="38431" y2="14994"/>
                        <a14:backgroundMark x1="37941" y1="18685" x2="37647" y2="18570"/>
                        <a14:backgroundMark x1="32647" y1="14648" x2="33333" y2="13495"/>
                        <a14:backgroundMark x1="12059" y1="35986" x2="12745" y2="35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33" t="6032" r="12447" b="11228"/>
          <a:stretch/>
        </p:blipFill>
        <p:spPr>
          <a:xfrm>
            <a:off x="7758422" y="2677887"/>
            <a:ext cx="4067073" cy="3670852"/>
          </a:xfrm>
          <a:prstGeom prst="ellipse">
            <a:avLst/>
          </a:prstGeom>
          <a:solidFill>
            <a:schemeClr val="bg1">
              <a:alpha val="79000"/>
            </a:schemeClr>
          </a:solidFill>
          <a:ln w="28575">
            <a:solidFill>
              <a:schemeClr val="accent1"/>
            </a:solidFill>
          </a:ln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A55208-3331-4F96-BEB7-27E075D260E5}"/>
              </a:ext>
            </a:extLst>
          </p:cNvPr>
          <p:cNvCxnSpPr>
            <a:cxnSpLocks/>
          </p:cNvCxnSpPr>
          <p:nvPr/>
        </p:nvCxnSpPr>
        <p:spPr>
          <a:xfrm flipV="1">
            <a:off x="5582920" y="2843087"/>
            <a:ext cx="3309153" cy="1520633"/>
          </a:xfrm>
          <a:prstGeom prst="line">
            <a:avLst/>
          </a:prstGeom>
          <a:solidFill>
            <a:schemeClr val="bg1">
              <a:alpha val="79000"/>
            </a:schemeClr>
          </a:solidFill>
          <a:ln w="28575"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45E320-3E21-4CEF-BA42-B6BC57BB6B55}"/>
              </a:ext>
            </a:extLst>
          </p:cNvPr>
          <p:cNvCxnSpPr>
            <a:cxnSpLocks/>
          </p:cNvCxnSpPr>
          <p:nvPr/>
        </p:nvCxnSpPr>
        <p:spPr>
          <a:xfrm>
            <a:off x="5699760" y="5389880"/>
            <a:ext cx="3611880" cy="919480"/>
          </a:xfrm>
          <a:prstGeom prst="line">
            <a:avLst/>
          </a:prstGeom>
          <a:solidFill>
            <a:schemeClr val="bg1">
              <a:alpha val="79000"/>
            </a:schemeClr>
          </a:solidFill>
          <a:ln w="28575"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itle 44">
            <a:extLst>
              <a:ext uri="{FF2B5EF4-FFF2-40B4-BE49-F238E27FC236}">
                <a16:creationId xmlns:a16="http://schemas.microsoft.com/office/drawing/2014/main" id="{9164C9FE-0BA5-4621-87F2-AA5208C50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Dilute gases thermometry</a:t>
            </a:r>
          </a:p>
        </p:txBody>
      </p:sp>
      <p:pic>
        <p:nvPicPr>
          <p:cNvPr id="2052" name="Picture 4" descr="Image result for thermometer&quot;">
            <a:extLst>
              <a:ext uri="{FF2B5EF4-FFF2-40B4-BE49-F238E27FC236}">
                <a16:creationId xmlns:a16="http://schemas.microsoft.com/office/drawing/2014/main" id="{92DAC628-AB2A-4CB7-A97F-764866F3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2" b="98126" l="654" r="97876">
                        <a14:foregroundMark x1="3922" y1="95316" x2="90850" y2="10304"/>
                        <a14:foregroundMark x1="93954" y1="12178" x2="64216" y2="37471"/>
                        <a14:foregroundMark x1="64216" y1="37471" x2="73856" y2="18033"/>
                        <a14:foregroundMark x1="73856" y1="18033" x2="88399" y2="7026"/>
                        <a14:foregroundMark x1="88399" y1="7026" x2="91667" y2="7260"/>
                        <a14:foregroundMark x1="94118" y1="12412" x2="84641" y2="30445"/>
                        <a14:foregroundMark x1="84641" y1="30445" x2="56209" y2="51288"/>
                        <a14:foregroundMark x1="56209" y1="51288" x2="62745" y2="28806"/>
                        <a14:foregroundMark x1="62745" y1="28806" x2="68301" y2="23653"/>
                        <a14:foregroundMark x1="93464" y1="17564" x2="90196" y2="2576"/>
                        <a14:foregroundMark x1="96242" y1="16628" x2="98039" y2="13115"/>
                        <a14:foregroundMark x1="654" y1="98126" x2="654" y2="96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6501">
            <a:off x="9005123" y="1196026"/>
            <a:ext cx="3067129" cy="213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5CA92B1-DA1A-46EF-B4E4-6154E894C84E}"/>
              </a:ext>
            </a:extLst>
          </p:cNvPr>
          <p:cNvSpPr/>
          <p:nvPr/>
        </p:nvSpPr>
        <p:spPr>
          <a:xfrm>
            <a:off x="9802400" y="3960566"/>
            <a:ext cx="191095" cy="191095"/>
          </a:xfrm>
          <a:prstGeom prst="ellipse">
            <a:avLst/>
          </a:prstGeom>
          <a:solidFill>
            <a:schemeClr val="accent4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Graphic 3" descr="No sign">
            <a:extLst>
              <a:ext uri="{FF2B5EF4-FFF2-40B4-BE49-F238E27FC236}">
                <a16:creationId xmlns:a16="http://schemas.microsoft.com/office/drawing/2014/main" id="{61658EBD-40D6-4904-A73E-54173E6293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14332" y="521494"/>
            <a:ext cx="2626659" cy="26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7FF33B51-0FD3-4BEC-A188-747B074A9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24907" y="1492951"/>
            <a:ext cx="4691735" cy="3293115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88059AC-BFA5-409C-85E5-BFAD448C197D}"/>
              </a:ext>
            </a:extLst>
          </p:cNvPr>
          <p:cNvSpPr/>
          <p:nvPr/>
        </p:nvSpPr>
        <p:spPr>
          <a:xfrm flipH="1">
            <a:off x="10511321" y="2342293"/>
            <a:ext cx="931443" cy="17322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Flowchart: Direct Access Storage 7">
            <a:extLst>
              <a:ext uri="{FF2B5EF4-FFF2-40B4-BE49-F238E27FC236}">
                <a16:creationId xmlns:a16="http://schemas.microsoft.com/office/drawing/2014/main" id="{F3822D61-4423-4B08-9A37-CA066DF85A00}"/>
              </a:ext>
            </a:extLst>
          </p:cNvPr>
          <p:cNvSpPr/>
          <p:nvPr/>
        </p:nvSpPr>
        <p:spPr>
          <a:xfrm flipH="1">
            <a:off x="10248646" y="2341210"/>
            <a:ext cx="790580" cy="1734421"/>
          </a:xfrm>
          <a:prstGeom prst="flowChartMagneticDru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BB511F9-02AE-450F-8B40-EB1959E450CD}"/>
              </a:ext>
            </a:extLst>
          </p:cNvPr>
          <p:cNvGrpSpPr/>
          <p:nvPr/>
        </p:nvGrpSpPr>
        <p:grpSpPr>
          <a:xfrm>
            <a:off x="2588683" y="2121065"/>
            <a:ext cx="8076548" cy="2174709"/>
            <a:chOff x="2588683" y="2121065"/>
            <a:chExt cx="8076548" cy="217470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FA185EB-2571-453F-86BC-86D4E5048026}"/>
                </a:ext>
              </a:extLst>
            </p:cNvPr>
            <p:cNvSpPr/>
            <p:nvPr/>
          </p:nvSpPr>
          <p:spPr>
            <a:xfrm flipH="1">
              <a:off x="2588683" y="3139509"/>
              <a:ext cx="1623886" cy="998828"/>
            </a:xfrm>
            <a:prstGeom prst="rect">
              <a:avLst/>
            </a:prstGeom>
            <a:solidFill>
              <a:srgbClr val="FF0000">
                <a:alpha val="75000"/>
              </a:srgbClr>
            </a:soli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12D5C8-44D6-44C5-B828-D87281A25BAD}"/>
                </a:ext>
              </a:extLst>
            </p:cNvPr>
            <p:cNvSpPr/>
            <p:nvPr/>
          </p:nvSpPr>
          <p:spPr>
            <a:xfrm flipH="1">
              <a:off x="6028672" y="2545639"/>
              <a:ext cx="4636559" cy="1325563"/>
            </a:xfrm>
            <a:prstGeom prst="rect">
              <a:avLst/>
            </a:prstGeom>
            <a:solidFill>
              <a:srgbClr val="FF0000">
                <a:alpha val="75000"/>
              </a:srgbClr>
            </a:soli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820B7A7B-7893-45BB-9979-0FE702631981}"/>
                </a:ext>
              </a:extLst>
            </p:cNvPr>
            <p:cNvSpPr/>
            <p:nvPr/>
          </p:nvSpPr>
          <p:spPr>
            <a:xfrm rot="16200000" flipH="1">
              <a:off x="4832070" y="2444990"/>
              <a:ext cx="1651000" cy="1526861"/>
            </a:xfrm>
            <a:prstGeom prst="triangle">
              <a:avLst>
                <a:gd name="adj" fmla="val 49679"/>
              </a:avLst>
            </a:prstGeom>
            <a:solidFill>
              <a:srgbClr val="FF0000">
                <a:alpha val="75000"/>
              </a:srgbClr>
            </a:soli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496B27-EB89-4260-A6FC-71FBF955DA60}"/>
                </a:ext>
              </a:extLst>
            </p:cNvPr>
            <p:cNvSpPr/>
            <p:nvPr/>
          </p:nvSpPr>
          <p:spPr>
            <a:xfrm flipH="1">
              <a:off x="2609849" y="2344447"/>
              <a:ext cx="1623886" cy="998828"/>
            </a:xfrm>
            <a:prstGeom prst="rect">
              <a:avLst/>
            </a:prstGeom>
            <a:solidFill>
              <a:srgbClr val="FF0000">
                <a:alpha val="75000"/>
              </a:srgbClr>
            </a:soli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9881050-2507-48D2-AD78-506966BE162B}"/>
                </a:ext>
              </a:extLst>
            </p:cNvPr>
            <p:cNvSpPr/>
            <p:nvPr/>
          </p:nvSpPr>
          <p:spPr>
            <a:xfrm rot="5400000" flipH="1">
              <a:off x="3770979" y="2202824"/>
              <a:ext cx="2174709" cy="2011192"/>
            </a:xfrm>
            <a:prstGeom prst="triangle">
              <a:avLst>
                <a:gd name="adj" fmla="val 49679"/>
              </a:avLst>
            </a:prstGeom>
            <a:solidFill>
              <a:srgbClr val="FF0000">
                <a:alpha val="75000"/>
              </a:srgbClr>
            </a:soli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e-IL"/>
            </a:p>
          </p:txBody>
        </p:sp>
      </p:grpSp>
      <p:sp>
        <p:nvSpPr>
          <p:cNvPr id="45" name="Title 44">
            <a:extLst>
              <a:ext uri="{FF2B5EF4-FFF2-40B4-BE49-F238E27FC236}">
                <a16:creationId xmlns:a16="http://schemas.microsoft.com/office/drawing/2014/main" id="{9164C9FE-0BA5-4621-87F2-AA5208C50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Absorption imaging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E6958-852F-496C-809B-0AC9DECBD67C}"/>
              </a:ext>
            </a:extLst>
          </p:cNvPr>
          <p:cNvSpPr/>
          <p:nvPr/>
        </p:nvSpPr>
        <p:spPr>
          <a:xfrm flipH="1">
            <a:off x="5885096" y="2723330"/>
            <a:ext cx="2355867" cy="970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B835B2-FA12-45EC-A397-4EC9402053B2}"/>
              </a:ext>
            </a:extLst>
          </p:cNvPr>
          <p:cNvSpPr/>
          <p:nvPr/>
        </p:nvSpPr>
        <p:spPr>
          <a:xfrm flipH="1">
            <a:off x="7558649" y="2723330"/>
            <a:ext cx="970180" cy="970180"/>
          </a:xfrm>
          <a:prstGeom prst="ellipse">
            <a:avLst/>
          </a:prstGeom>
          <a:ln>
            <a:noFill/>
          </a:ln>
          <a:effectLst>
            <a:softEdge rad="1524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C46BDFD-A005-487E-B317-85C41405CF16}"/>
              </a:ext>
            </a:extLst>
          </p:cNvPr>
          <p:cNvSpPr/>
          <p:nvPr/>
        </p:nvSpPr>
        <p:spPr>
          <a:xfrm rot="5400000" flipH="1">
            <a:off x="4384010" y="2288819"/>
            <a:ext cx="1053414" cy="1870268"/>
          </a:xfrm>
          <a:prstGeom prst="triangle">
            <a:avLst>
              <a:gd name="adj" fmla="val 49679"/>
            </a:avLst>
          </a:prstGeom>
          <a:solidFill>
            <a:schemeClr val="bg1"/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C3746198-42D5-4DC7-A997-8840AAA8CE4F}"/>
              </a:ext>
            </a:extLst>
          </p:cNvPr>
          <p:cNvSpPr/>
          <p:nvPr/>
        </p:nvSpPr>
        <p:spPr>
          <a:xfrm rot="16200000" flipH="1">
            <a:off x="5347801" y="2734168"/>
            <a:ext cx="842024" cy="948504"/>
          </a:xfrm>
          <a:prstGeom prst="triangle">
            <a:avLst>
              <a:gd name="adj" fmla="val 49679"/>
            </a:avLst>
          </a:prstGeom>
          <a:solidFill>
            <a:schemeClr val="bg1"/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8A20DCF-8A4E-47BD-B516-E17ED288FA25}"/>
              </a:ext>
            </a:extLst>
          </p:cNvPr>
          <p:cNvSpPr/>
          <p:nvPr/>
        </p:nvSpPr>
        <p:spPr>
          <a:xfrm flipH="1">
            <a:off x="6073485" y="2477300"/>
            <a:ext cx="302319" cy="1462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CD1D6F-184C-4EE8-B60F-8EB0E55E5D8D}"/>
              </a:ext>
            </a:extLst>
          </p:cNvPr>
          <p:cNvSpPr/>
          <p:nvPr/>
        </p:nvSpPr>
        <p:spPr>
          <a:xfrm flipH="1">
            <a:off x="3831572" y="2205120"/>
            <a:ext cx="414866" cy="2006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DF3B5E-B76A-49BE-B27E-CA2811250258}"/>
              </a:ext>
            </a:extLst>
          </p:cNvPr>
          <p:cNvSpPr/>
          <p:nvPr/>
        </p:nvSpPr>
        <p:spPr>
          <a:xfrm flipH="1">
            <a:off x="6824539" y="2382920"/>
            <a:ext cx="2438400" cy="165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B34545-B55A-4BA1-BA7D-AA896AAB6742}"/>
              </a:ext>
            </a:extLst>
          </p:cNvPr>
          <p:cNvCxnSpPr/>
          <p:nvPr/>
        </p:nvCxnSpPr>
        <p:spPr>
          <a:xfrm flipV="1">
            <a:off x="11442764" y="3188648"/>
            <a:ext cx="575016" cy="39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A15C55-8983-400D-859B-6F5DDCF629BF}"/>
              </a:ext>
            </a:extLst>
          </p:cNvPr>
          <p:cNvSpPr txBox="1"/>
          <p:nvPr/>
        </p:nvSpPr>
        <p:spPr>
          <a:xfrm>
            <a:off x="7595487" y="2378678"/>
            <a:ext cx="95622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/>
              <a:t>atoms</a:t>
            </a:r>
            <a:endParaRPr lang="he-IL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E83FBD-D199-4329-A70E-9B86545BCD83}"/>
              </a:ext>
            </a:extLst>
          </p:cNvPr>
          <p:cNvSpPr txBox="1"/>
          <p:nvPr/>
        </p:nvSpPr>
        <p:spPr>
          <a:xfrm>
            <a:off x="6857582" y="3939541"/>
            <a:ext cx="236526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/>
              <a:t>vacuum chamber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404628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7FF33B51-0FD3-4BEC-A188-747B074A9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24907" y="1492951"/>
            <a:ext cx="4691735" cy="3293115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88059AC-BFA5-409C-85E5-BFAD448C197D}"/>
              </a:ext>
            </a:extLst>
          </p:cNvPr>
          <p:cNvSpPr/>
          <p:nvPr/>
        </p:nvSpPr>
        <p:spPr>
          <a:xfrm flipH="1">
            <a:off x="10511321" y="2342293"/>
            <a:ext cx="931443" cy="17322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Flowchart: Direct Access Storage 7">
            <a:extLst>
              <a:ext uri="{FF2B5EF4-FFF2-40B4-BE49-F238E27FC236}">
                <a16:creationId xmlns:a16="http://schemas.microsoft.com/office/drawing/2014/main" id="{F3822D61-4423-4B08-9A37-CA066DF85A00}"/>
              </a:ext>
            </a:extLst>
          </p:cNvPr>
          <p:cNvSpPr/>
          <p:nvPr/>
        </p:nvSpPr>
        <p:spPr>
          <a:xfrm flipH="1">
            <a:off x="10248646" y="2341210"/>
            <a:ext cx="790580" cy="1734421"/>
          </a:xfrm>
          <a:prstGeom prst="flowChartMagneticDru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BB511F9-02AE-450F-8B40-EB1959E450CD}"/>
              </a:ext>
            </a:extLst>
          </p:cNvPr>
          <p:cNvGrpSpPr/>
          <p:nvPr/>
        </p:nvGrpSpPr>
        <p:grpSpPr>
          <a:xfrm>
            <a:off x="2588683" y="2121065"/>
            <a:ext cx="8076548" cy="2174709"/>
            <a:chOff x="2588683" y="2121065"/>
            <a:chExt cx="8076548" cy="217470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FA185EB-2571-453F-86BC-86D4E5048026}"/>
                </a:ext>
              </a:extLst>
            </p:cNvPr>
            <p:cNvSpPr/>
            <p:nvPr/>
          </p:nvSpPr>
          <p:spPr>
            <a:xfrm flipH="1">
              <a:off x="2588683" y="3139509"/>
              <a:ext cx="1623886" cy="998828"/>
            </a:xfrm>
            <a:prstGeom prst="rect">
              <a:avLst/>
            </a:prstGeom>
            <a:solidFill>
              <a:srgbClr val="FF0000">
                <a:alpha val="75000"/>
              </a:srgbClr>
            </a:soli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12D5C8-44D6-44C5-B828-D87281A25BAD}"/>
                </a:ext>
              </a:extLst>
            </p:cNvPr>
            <p:cNvSpPr/>
            <p:nvPr/>
          </p:nvSpPr>
          <p:spPr>
            <a:xfrm flipH="1">
              <a:off x="6028672" y="2545639"/>
              <a:ext cx="4636559" cy="1325563"/>
            </a:xfrm>
            <a:prstGeom prst="rect">
              <a:avLst/>
            </a:prstGeom>
            <a:solidFill>
              <a:srgbClr val="FF0000">
                <a:alpha val="75000"/>
              </a:srgbClr>
            </a:soli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820B7A7B-7893-45BB-9979-0FE702631981}"/>
                </a:ext>
              </a:extLst>
            </p:cNvPr>
            <p:cNvSpPr/>
            <p:nvPr/>
          </p:nvSpPr>
          <p:spPr>
            <a:xfrm rot="16200000" flipH="1">
              <a:off x="4832070" y="2444990"/>
              <a:ext cx="1651000" cy="1526861"/>
            </a:xfrm>
            <a:prstGeom prst="triangle">
              <a:avLst>
                <a:gd name="adj" fmla="val 49679"/>
              </a:avLst>
            </a:prstGeom>
            <a:solidFill>
              <a:srgbClr val="FF0000">
                <a:alpha val="75000"/>
              </a:srgbClr>
            </a:soli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496B27-EB89-4260-A6FC-71FBF955DA60}"/>
                </a:ext>
              </a:extLst>
            </p:cNvPr>
            <p:cNvSpPr/>
            <p:nvPr/>
          </p:nvSpPr>
          <p:spPr>
            <a:xfrm flipH="1">
              <a:off x="2609849" y="2344447"/>
              <a:ext cx="1623886" cy="998828"/>
            </a:xfrm>
            <a:prstGeom prst="rect">
              <a:avLst/>
            </a:prstGeom>
            <a:solidFill>
              <a:srgbClr val="FF0000">
                <a:alpha val="75000"/>
              </a:srgbClr>
            </a:soli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9881050-2507-48D2-AD78-506966BE162B}"/>
                </a:ext>
              </a:extLst>
            </p:cNvPr>
            <p:cNvSpPr/>
            <p:nvPr/>
          </p:nvSpPr>
          <p:spPr>
            <a:xfrm rot="5400000" flipH="1">
              <a:off x="3770979" y="2202824"/>
              <a:ext cx="2174709" cy="2011192"/>
            </a:xfrm>
            <a:prstGeom prst="triangle">
              <a:avLst>
                <a:gd name="adj" fmla="val 49679"/>
              </a:avLst>
            </a:prstGeom>
            <a:solidFill>
              <a:srgbClr val="FF0000">
                <a:alpha val="75000"/>
              </a:srgbClr>
            </a:soli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e-IL"/>
            </a:p>
          </p:txBody>
        </p:sp>
      </p:grpSp>
      <p:sp>
        <p:nvSpPr>
          <p:cNvPr id="45" name="Title 44">
            <a:extLst>
              <a:ext uri="{FF2B5EF4-FFF2-40B4-BE49-F238E27FC236}">
                <a16:creationId xmlns:a16="http://schemas.microsoft.com/office/drawing/2014/main" id="{9164C9FE-0BA5-4621-87F2-AA5208C50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Absorption imaging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3E6958-852F-496C-809B-0AC9DECBD67C}"/>
              </a:ext>
            </a:extLst>
          </p:cNvPr>
          <p:cNvSpPr/>
          <p:nvPr/>
        </p:nvSpPr>
        <p:spPr>
          <a:xfrm flipH="1">
            <a:off x="5885096" y="2723330"/>
            <a:ext cx="2355867" cy="970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B835B2-FA12-45EC-A397-4EC9402053B2}"/>
              </a:ext>
            </a:extLst>
          </p:cNvPr>
          <p:cNvSpPr/>
          <p:nvPr/>
        </p:nvSpPr>
        <p:spPr>
          <a:xfrm flipH="1">
            <a:off x="7558649" y="2723330"/>
            <a:ext cx="970180" cy="970180"/>
          </a:xfrm>
          <a:prstGeom prst="ellipse">
            <a:avLst/>
          </a:prstGeom>
          <a:ln>
            <a:noFill/>
          </a:ln>
          <a:effectLst>
            <a:softEdge rad="1524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C46BDFD-A005-487E-B317-85C41405CF16}"/>
              </a:ext>
            </a:extLst>
          </p:cNvPr>
          <p:cNvSpPr/>
          <p:nvPr/>
        </p:nvSpPr>
        <p:spPr>
          <a:xfrm rot="5400000" flipH="1">
            <a:off x="4384010" y="2288819"/>
            <a:ext cx="1053414" cy="1870268"/>
          </a:xfrm>
          <a:prstGeom prst="triangle">
            <a:avLst>
              <a:gd name="adj" fmla="val 49679"/>
            </a:avLst>
          </a:prstGeom>
          <a:solidFill>
            <a:schemeClr val="bg1"/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C3746198-42D5-4DC7-A997-8840AAA8CE4F}"/>
              </a:ext>
            </a:extLst>
          </p:cNvPr>
          <p:cNvSpPr/>
          <p:nvPr/>
        </p:nvSpPr>
        <p:spPr>
          <a:xfrm rot="16200000" flipH="1">
            <a:off x="5347801" y="2734168"/>
            <a:ext cx="842024" cy="948504"/>
          </a:xfrm>
          <a:prstGeom prst="triangle">
            <a:avLst>
              <a:gd name="adj" fmla="val 49679"/>
            </a:avLst>
          </a:prstGeom>
          <a:solidFill>
            <a:schemeClr val="bg1"/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8A20DCF-8A4E-47BD-B516-E17ED288FA25}"/>
              </a:ext>
            </a:extLst>
          </p:cNvPr>
          <p:cNvSpPr/>
          <p:nvPr/>
        </p:nvSpPr>
        <p:spPr>
          <a:xfrm flipH="1">
            <a:off x="6073485" y="2477300"/>
            <a:ext cx="302319" cy="1462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CD1D6F-184C-4EE8-B60F-8EB0E55E5D8D}"/>
              </a:ext>
            </a:extLst>
          </p:cNvPr>
          <p:cNvSpPr/>
          <p:nvPr/>
        </p:nvSpPr>
        <p:spPr>
          <a:xfrm flipH="1">
            <a:off x="3831572" y="2205120"/>
            <a:ext cx="414866" cy="2006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DF3B5E-B76A-49BE-B27E-CA2811250258}"/>
              </a:ext>
            </a:extLst>
          </p:cNvPr>
          <p:cNvSpPr/>
          <p:nvPr/>
        </p:nvSpPr>
        <p:spPr>
          <a:xfrm flipH="1">
            <a:off x="6824539" y="2382920"/>
            <a:ext cx="2438400" cy="165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B34545-B55A-4BA1-BA7D-AA896AAB6742}"/>
              </a:ext>
            </a:extLst>
          </p:cNvPr>
          <p:cNvCxnSpPr/>
          <p:nvPr/>
        </p:nvCxnSpPr>
        <p:spPr>
          <a:xfrm flipV="1">
            <a:off x="11442764" y="3188648"/>
            <a:ext cx="575016" cy="39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18A86E89-B111-4F5D-97FF-62619F8AE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24907" y="4064986"/>
            <a:ext cx="4691735" cy="329311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128F836-1B54-47DC-A316-6A4296600B1E}"/>
              </a:ext>
            </a:extLst>
          </p:cNvPr>
          <p:cNvSpPr/>
          <p:nvPr/>
        </p:nvSpPr>
        <p:spPr>
          <a:xfrm flipH="1">
            <a:off x="10511321" y="4914328"/>
            <a:ext cx="931443" cy="17322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8E4BE334-84DA-43A8-A736-E66CA5D18B1A}"/>
              </a:ext>
            </a:extLst>
          </p:cNvPr>
          <p:cNvSpPr/>
          <p:nvPr/>
        </p:nvSpPr>
        <p:spPr>
          <a:xfrm flipH="1">
            <a:off x="10248646" y="4913245"/>
            <a:ext cx="790580" cy="1734421"/>
          </a:xfrm>
          <a:prstGeom prst="flowChartMagneticDru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1218E8-7819-42B7-A25A-7A3CB667A468}"/>
              </a:ext>
            </a:extLst>
          </p:cNvPr>
          <p:cNvGrpSpPr/>
          <p:nvPr/>
        </p:nvGrpSpPr>
        <p:grpSpPr>
          <a:xfrm>
            <a:off x="2609849" y="4693100"/>
            <a:ext cx="8055382" cy="2174709"/>
            <a:chOff x="2609849" y="2121065"/>
            <a:chExt cx="8055382" cy="217470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2EBC57-4B94-4575-91E1-3F33A183D387}"/>
                </a:ext>
              </a:extLst>
            </p:cNvPr>
            <p:cNvSpPr/>
            <p:nvPr/>
          </p:nvSpPr>
          <p:spPr>
            <a:xfrm flipH="1">
              <a:off x="6028672" y="2545639"/>
              <a:ext cx="4636559" cy="1325563"/>
            </a:xfrm>
            <a:prstGeom prst="rect">
              <a:avLst/>
            </a:prstGeom>
            <a:solidFill>
              <a:srgbClr val="FF0000">
                <a:alpha val="75000"/>
              </a:srgbClr>
            </a:soli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D9B8778-CF98-4420-9699-62977ACAD616}"/>
                </a:ext>
              </a:extLst>
            </p:cNvPr>
            <p:cNvSpPr/>
            <p:nvPr/>
          </p:nvSpPr>
          <p:spPr>
            <a:xfrm rot="16200000" flipH="1">
              <a:off x="4832070" y="2444990"/>
              <a:ext cx="1651000" cy="1526861"/>
            </a:xfrm>
            <a:prstGeom prst="triangle">
              <a:avLst>
                <a:gd name="adj" fmla="val 49679"/>
              </a:avLst>
            </a:prstGeom>
            <a:solidFill>
              <a:srgbClr val="FF0000">
                <a:alpha val="75000"/>
              </a:srgbClr>
            </a:soli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654BE57-2B6A-4A40-8BA6-7F79F8E3A82C}"/>
                </a:ext>
              </a:extLst>
            </p:cNvPr>
            <p:cNvSpPr/>
            <p:nvPr/>
          </p:nvSpPr>
          <p:spPr>
            <a:xfrm flipH="1">
              <a:off x="2609849" y="2341210"/>
              <a:ext cx="1623886" cy="1692710"/>
            </a:xfrm>
            <a:prstGeom prst="rect">
              <a:avLst/>
            </a:prstGeom>
            <a:solidFill>
              <a:srgbClr val="FF0000">
                <a:alpha val="75000"/>
              </a:srgbClr>
            </a:soli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69EE4629-011B-4F53-AFEF-647779C52554}"/>
                </a:ext>
              </a:extLst>
            </p:cNvPr>
            <p:cNvSpPr/>
            <p:nvPr/>
          </p:nvSpPr>
          <p:spPr>
            <a:xfrm rot="5400000" flipH="1">
              <a:off x="3770979" y="2202824"/>
              <a:ext cx="2174709" cy="2011192"/>
            </a:xfrm>
            <a:prstGeom prst="triangle">
              <a:avLst>
                <a:gd name="adj" fmla="val 49679"/>
              </a:avLst>
            </a:prstGeom>
            <a:solidFill>
              <a:srgbClr val="FF0000">
                <a:alpha val="75000"/>
              </a:srgbClr>
            </a:soli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e-IL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EADBEF47-641B-4C3F-A8FB-ACDBEDAA4A70}"/>
              </a:ext>
            </a:extLst>
          </p:cNvPr>
          <p:cNvSpPr/>
          <p:nvPr/>
        </p:nvSpPr>
        <p:spPr>
          <a:xfrm flipH="1">
            <a:off x="6073485" y="5049335"/>
            <a:ext cx="302319" cy="1462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1DC8906-5B53-4384-97AB-CC208D638229}"/>
              </a:ext>
            </a:extLst>
          </p:cNvPr>
          <p:cNvSpPr/>
          <p:nvPr/>
        </p:nvSpPr>
        <p:spPr>
          <a:xfrm flipH="1">
            <a:off x="3831572" y="4777155"/>
            <a:ext cx="414866" cy="2006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F171C5E-B26E-4266-ADAF-CE3803CECA3D}"/>
              </a:ext>
            </a:extLst>
          </p:cNvPr>
          <p:cNvSpPr/>
          <p:nvPr/>
        </p:nvSpPr>
        <p:spPr>
          <a:xfrm flipH="1">
            <a:off x="6824539" y="4954955"/>
            <a:ext cx="2438400" cy="165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38F0DF7-2B6A-4B99-A0CC-5E6838AB280C}"/>
              </a:ext>
            </a:extLst>
          </p:cNvPr>
          <p:cNvCxnSpPr/>
          <p:nvPr/>
        </p:nvCxnSpPr>
        <p:spPr>
          <a:xfrm flipV="1">
            <a:off x="11442764" y="5760683"/>
            <a:ext cx="575016" cy="39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13CDCEF2-0E05-4546-BB07-DA27580C841C}"/>
              </a:ext>
            </a:extLst>
          </p:cNvPr>
          <p:cNvSpPr txBox="1">
            <a:spLocks/>
          </p:cNvSpPr>
          <p:nvPr/>
        </p:nvSpPr>
        <p:spPr>
          <a:xfrm>
            <a:off x="0" y="2396355"/>
            <a:ext cx="2187493" cy="103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glow rad="546100">
                    <a:schemeClr val="bg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Atoms frame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1717CDA6-587C-42BE-A2F5-67A2803E2B7D}"/>
              </a:ext>
            </a:extLst>
          </p:cNvPr>
          <p:cNvSpPr txBox="1">
            <a:spLocks/>
          </p:cNvSpPr>
          <p:nvPr/>
        </p:nvSpPr>
        <p:spPr>
          <a:xfrm>
            <a:off x="0" y="4858567"/>
            <a:ext cx="2187493" cy="103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glow rad="546100">
                    <a:schemeClr val="bg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frame</a:t>
            </a:r>
          </a:p>
        </p:txBody>
      </p:sp>
      <p:pic>
        <p:nvPicPr>
          <p:cNvPr id="38" name="Picture 37" descr="A close up of a coral&#10;&#10;Description automatically generated">
            <a:extLst>
              <a:ext uri="{FF2B5EF4-FFF2-40B4-BE49-F238E27FC236}">
                <a16:creationId xmlns:a16="http://schemas.microsoft.com/office/drawing/2014/main" id="{9FE438A7-D3AC-4ABA-A4ED-2D7716D0C0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25" y="5042014"/>
            <a:ext cx="1301670" cy="1301670"/>
          </a:xfrm>
          <a:prstGeom prst="rect">
            <a:avLst/>
          </a:prstGeom>
        </p:spPr>
      </p:pic>
      <p:pic>
        <p:nvPicPr>
          <p:cNvPr id="39" name="Picture 38" descr="A close up of a coral&#10;&#10;Description automatically generated">
            <a:extLst>
              <a:ext uri="{FF2B5EF4-FFF2-40B4-BE49-F238E27FC236}">
                <a16:creationId xmlns:a16="http://schemas.microsoft.com/office/drawing/2014/main" id="{1F412DD8-7F50-43DB-A328-C88F8EFD07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075" y="2451522"/>
            <a:ext cx="1354163" cy="135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5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E091-A447-444E-A7A5-7DEFA29CE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627814" cy="1325563"/>
          </a:xfrm>
        </p:spPr>
        <p:txBody>
          <a:bodyPr/>
          <a:lstStyle/>
          <a:p>
            <a:r>
              <a:rPr lang="en-US" dirty="0"/>
              <a:t>Absorption imaging</a:t>
            </a:r>
            <a:endParaRPr lang="he-IL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4388487-89CB-452B-B28A-557704C509EF}"/>
              </a:ext>
            </a:extLst>
          </p:cNvPr>
          <p:cNvSpPr txBox="1">
            <a:spLocks/>
          </p:cNvSpPr>
          <p:nvPr/>
        </p:nvSpPr>
        <p:spPr>
          <a:xfrm>
            <a:off x="0" y="2396355"/>
            <a:ext cx="2187493" cy="103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Atoms frame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457399-B902-4D62-9AA3-1A3A22390B11}"/>
              </a:ext>
            </a:extLst>
          </p:cNvPr>
          <p:cNvSpPr txBox="1">
            <a:spLocks/>
          </p:cNvSpPr>
          <p:nvPr/>
        </p:nvSpPr>
        <p:spPr>
          <a:xfrm>
            <a:off x="0" y="4858567"/>
            <a:ext cx="2187493" cy="103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frame</a:t>
            </a:r>
          </a:p>
        </p:txBody>
      </p:sp>
      <p:pic>
        <p:nvPicPr>
          <p:cNvPr id="6" name="Picture 5" descr="A close up of a coral&#10;&#10;Description automatically generated">
            <a:extLst>
              <a:ext uri="{FF2B5EF4-FFF2-40B4-BE49-F238E27FC236}">
                <a16:creationId xmlns:a16="http://schemas.microsoft.com/office/drawing/2014/main" id="{B144102C-5BC8-41EB-818F-AAC0E3C2A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85" y="4269261"/>
            <a:ext cx="2520000" cy="2520000"/>
          </a:xfrm>
          <a:prstGeom prst="rect">
            <a:avLst/>
          </a:prstGeom>
        </p:spPr>
      </p:pic>
      <p:pic>
        <p:nvPicPr>
          <p:cNvPr id="8" name="Picture 7" descr="A close up of a coral&#10;&#10;Description automatically generated">
            <a:extLst>
              <a:ext uri="{FF2B5EF4-FFF2-40B4-BE49-F238E27FC236}">
                <a16:creationId xmlns:a16="http://schemas.microsoft.com/office/drawing/2014/main" id="{D24CFB43-FED8-4C1B-8549-F2821A992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85" y="1652677"/>
            <a:ext cx="2520000" cy="25200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B3449B3-5CBA-426D-809B-8EFCE2CD993F}"/>
              </a:ext>
            </a:extLst>
          </p:cNvPr>
          <p:cNvGrpSpPr/>
          <p:nvPr/>
        </p:nvGrpSpPr>
        <p:grpSpPr>
          <a:xfrm>
            <a:off x="4784921" y="2443825"/>
            <a:ext cx="638316" cy="3554288"/>
            <a:chOff x="4870836" y="2512567"/>
            <a:chExt cx="638316" cy="355428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EBA237E-64AB-47D9-9D88-D2C4F409E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169" y="2966745"/>
              <a:ext cx="168750" cy="270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61EDF9-CA81-420F-B172-733084B92C43}"/>
                </a:ext>
              </a:extLst>
            </p:cNvPr>
            <p:cNvSpPr txBox="1"/>
            <p:nvPr/>
          </p:nvSpPr>
          <p:spPr>
            <a:xfrm>
              <a:off x="4870836" y="5666745"/>
              <a:ext cx="508473" cy="40011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2000" dirty="0"/>
                <a:t>0.1</a:t>
              </a:r>
              <a:endParaRPr lang="he-IL" sz="2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E98499-C7E0-424C-AE10-6921640424C1}"/>
                </a:ext>
              </a:extLst>
            </p:cNvPr>
            <p:cNvSpPr txBox="1"/>
            <p:nvPr/>
          </p:nvSpPr>
          <p:spPr>
            <a:xfrm>
              <a:off x="4870836" y="2512567"/>
              <a:ext cx="638316" cy="40011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2000" dirty="0"/>
                <a:t>0.45</a:t>
              </a:r>
              <a:endParaRPr lang="he-IL" sz="2000" dirty="0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EFC5173-E869-4B6E-BA60-FAD03792B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505" y="2898003"/>
            <a:ext cx="168750" cy="270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0090FAA-975B-4DAC-AADF-858470CB7DDD}"/>
              </a:ext>
            </a:extLst>
          </p:cNvPr>
          <p:cNvSpPr txBox="1"/>
          <p:nvPr/>
        </p:nvSpPr>
        <p:spPr>
          <a:xfrm>
            <a:off x="9887505" y="5598003"/>
            <a:ext cx="716863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/>
              <a:t>-0.25</a:t>
            </a:r>
            <a:endParaRPr lang="he-IL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63AEB4-B286-4105-BBAB-BF5A18CAE812}"/>
              </a:ext>
            </a:extLst>
          </p:cNvPr>
          <p:cNvSpPr txBox="1"/>
          <p:nvPr/>
        </p:nvSpPr>
        <p:spPr>
          <a:xfrm>
            <a:off x="9887505" y="2443825"/>
            <a:ext cx="638316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/>
              <a:t>1.75</a:t>
            </a:r>
            <a:endParaRPr lang="he-IL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8A47976B-1555-49F3-8295-5682B8BC94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5359" y="1764766"/>
                <a:ext cx="4695298" cy="10326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dirty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dirty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dirty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dirty="0" smtClean="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sz="2800" b="0" i="1" dirty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b="0" i="1" dirty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dirty="0" smtClean="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8A47976B-1555-49F3-8295-5682B8BC9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359" y="1764766"/>
                <a:ext cx="4695298" cy="10326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A picture containing blue, animal, monitor, purple&#10;&#10;Description automatically generated">
            <a:extLst>
              <a:ext uri="{FF2B5EF4-FFF2-40B4-BE49-F238E27FC236}">
                <a16:creationId xmlns:a16="http://schemas.microsoft.com/office/drawing/2014/main" id="{F4B69AD2-37B5-43E3-9EB8-E138EA4559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998" y="2960969"/>
            <a:ext cx="2520000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3933BB-19A6-431C-B8B2-8BDB1A5F1C66}"/>
                  </a:ext>
                </a:extLst>
              </p:cNvPr>
              <p:cNvSpPr txBox="1"/>
              <p:nvPr/>
            </p:nvSpPr>
            <p:spPr>
              <a:xfrm>
                <a:off x="9232927" y="546833"/>
                <a:ext cx="2026017" cy="626107"/>
              </a:xfrm>
              <a:prstGeom prst="foldedCorner">
                <a:avLst>
                  <a:gd name="adj" fmla="val 45303"/>
                </a:avLst>
              </a:prstGeom>
              <a:scene3d>
                <a:camera prst="orthographicFront">
                  <a:rot lat="0" lon="0" rev="21300000"/>
                </a:camera>
                <a:lightRig rig="threePt" dir="t"/>
              </a:scene3d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>
                <a:defPPr>
                  <a:defRPr lang="en-US"/>
                </a:defPPr>
                <a:lvl1pPr>
                  <a:defRPr sz="40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𝑂𝐷</m:t>
                          </m:r>
                        </m:sup>
                      </m:sSup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3933BB-19A6-431C-B8B2-8BDB1A5F1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927" y="546833"/>
                <a:ext cx="2026017" cy="626107"/>
              </a:xfrm>
              <a:prstGeom prst="foldedCorner">
                <a:avLst>
                  <a:gd name="adj" fmla="val 45303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589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74656C-F901-45BB-8F81-B27C8E34F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8237" y="864170"/>
            <a:ext cx="2160000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F3DC3-361E-4DD1-BA2B-9998A502B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3800" y="2091286"/>
            <a:ext cx="2160000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995F70-CF20-4733-B2EF-21DD1F0E31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8" y="2306709"/>
            <a:ext cx="112500" cy="18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0EDDE8-9807-4754-A0BE-6A9AB7D9837D}"/>
              </a:ext>
            </a:extLst>
          </p:cNvPr>
          <p:cNvSpPr txBox="1"/>
          <p:nvPr/>
        </p:nvSpPr>
        <p:spPr>
          <a:xfrm>
            <a:off x="10805184" y="2421079"/>
            <a:ext cx="716863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/>
              <a:t>-0.25</a:t>
            </a:r>
            <a:endParaRPr lang="he-IL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354548-B0DC-49A0-B55F-D676CDD714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3" y="1021189"/>
            <a:ext cx="112500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1B5608-28A8-46C8-8BB3-FD5908C9D764}"/>
              </a:ext>
            </a:extLst>
          </p:cNvPr>
          <p:cNvSpPr txBox="1"/>
          <p:nvPr/>
        </p:nvSpPr>
        <p:spPr>
          <a:xfrm>
            <a:off x="10786713" y="1021189"/>
            <a:ext cx="638316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/>
              <a:t>0.25</a:t>
            </a:r>
            <a:endParaRPr lang="he-IL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AE62CD-82EA-44AE-8B07-CD5310315170}"/>
              </a:ext>
            </a:extLst>
          </p:cNvPr>
          <p:cNvSpPr txBox="1"/>
          <p:nvPr/>
        </p:nvSpPr>
        <p:spPr>
          <a:xfrm>
            <a:off x="79094" y="3706599"/>
            <a:ext cx="716863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/>
              <a:t>-0.25</a:t>
            </a:r>
            <a:endParaRPr lang="he-IL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54A8C-805B-4407-B6C4-2AB7B635367B}"/>
              </a:ext>
            </a:extLst>
          </p:cNvPr>
          <p:cNvSpPr txBox="1"/>
          <p:nvPr/>
        </p:nvSpPr>
        <p:spPr>
          <a:xfrm>
            <a:off x="157641" y="2306709"/>
            <a:ext cx="638316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/>
              <a:t>1.25</a:t>
            </a:r>
            <a:endParaRPr lang="he-IL" sz="2000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E7863CEF-7CA2-44F8-A438-6C3531A3DCBC}"/>
              </a:ext>
            </a:extLst>
          </p:cNvPr>
          <p:cNvSpPr/>
          <p:nvPr/>
        </p:nvSpPr>
        <p:spPr>
          <a:xfrm rot="10800000" flipH="1">
            <a:off x="1996751" y="1464906"/>
            <a:ext cx="2486179" cy="2241692"/>
          </a:xfrm>
          <a:prstGeom prst="arc">
            <a:avLst/>
          </a:prstGeom>
          <a:ln w="57150">
            <a:solidFill>
              <a:srgbClr val="FF33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0E66342A-AF55-4B27-8F1E-80DA410EAE0C}"/>
              </a:ext>
            </a:extLst>
          </p:cNvPr>
          <p:cNvSpPr/>
          <p:nvPr/>
        </p:nvSpPr>
        <p:spPr>
          <a:xfrm rot="10800000" flipV="1">
            <a:off x="7268236" y="1476855"/>
            <a:ext cx="2160002" cy="2794274"/>
          </a:xfrm>
          <a:prstGeom prst="arc">
            <a:avLst/>
          </a:prstGeom>
          <a:ln w="57150">
            <a:solidFill>
              <a:srgbClr val="FF33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5BDF33C7-2977-4F5F-9B04-35AD2874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606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Quantifying </a:t>
            </a:r>
            <a:br>
              <a:rPr lang="en-US" dirty="0"/>
            </a:br>
            <a:r>
              <a:rPr lang="en-US" dirty="0"/>
              <a:t>fringes effect</a:t>
            </a:r>
            <a:br>
              <a:rPr lang="en-US" dirty="0"/>
            </a:br>
            <a:r>
              <a:rPr lang="en-US" dirty="0"/>
              <a:t>on synthetic data</a:t>
            </a:r>
            <a:endParaRPr lang="he-IL" dirty="0"/>
          </a:p>
        </p:txBody>
      </p:sp>
      <p:pic>
        <p:nvPicPr>
          <p:cNvPr id="20" name="Graphic 5">
            <a:extLst>
              <a:ext uri="{FF2B5EF4-FFF2-40B4-BE49-F238E27FC236}">
                <a16:creationId xmlns:a16="http://schemas.microsoft.com/office/drawing/2014/main" id="{4A3C4044-4C83-49DD-A6AF-8730D8B931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9678" y="321067"/>
            <a:ext cx="4242681" cy="5977096"/>
          </a:xfrm>
          <a:prstGeom prst="rect">
            <a:avLst/>
          </a:prstGeom>
        </p:spPr>
      </p:pic>
      <p:pic>
        <p:nvPicPr>
          <p:cNvPr id="21" name="Graphic 5">
            <a:extLst>
              <a:ext uri="{FF2B5EF4-FFF2-40B4-BE49-F238E27FC236}">
                <a16:creationId xmlns:a16="http://schemas.microsoft.com/office/drawing/2014/main" id="{4E2217A7-9827-4598-A2B1-CB5BF7CAEE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8474"/>
          <a:stretch/>
        </p:blipFill>
        <p:spPr>
          <a:xfrm>
            <a:off x="4492591" y="6172184"/>
            <a:ext cx="2775645" cy="42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0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2CFE7B4-E80D-4A43-8500-8CC91AE1C9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5333" y="459570"/>
            <a:ext cx="8078788" cy="62158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C381BF-A272-4FA6-BECF-97A3C70D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606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Quantifying </a:t>
            </a:r>
            <a:br>
              <a:rPr lang="en-US" dirty="0"/>
            </a:br>
            <a:r>
              <a:rPr lang="en-US" dirty="0"/>
              <a:t>fringes effect</a:t>
            </a:r>
            <a:br>
              <a:rPr lang="en-US" dirty="0"/>
            </a:br>
            <a:r>
              <a:rPr lang="en-US" dirty="0"/>
              <a:t>on synthetic data</a:t>
            </a:r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48F459-2D10-4990-A2E4-08CC46461FAE}"/>
              </a:ext>
            </a:extLst>
          </p:cNvPr>
          <p:cNvSpPr/>
          <p:nvPr/>
        </p:nvSpPr>
        <p:spPr>
          <a:xfrm>
            <a:off x="9805481" y="6492874"/>
            <a:ext cx="2386519" cy="3651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01B736-5CDC-45AD-9597-7F808B6CE913}"/>
              </a:ext>
            </a:extLst>
          </p:cNvPr>
          <p:cNvSpPr txBox="1"/>
          <p:nvPr/>
        </p:nvSpPr>
        <p:spPr>
          <a:xfrm>
            <a:off x="2078469" y="3415553"/>
            <a:ext cx="7878930" cy="1600438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4400" dirty="0"/>
              <a:t>1. Absorption imaging thermometry is noise sensitive</a:t>
            </a:r>
            <a:endParaRPr lang="he-IL" sz="4400" dirty="0"/>
          </a:p>
        </p:txBody>
      </p:sp>
    </p:spTree>
    <p:extLst>
      <p:ext uri="{BB962C8B-B14F-4D97-AF65-F5344CB8AC3E}">
        <p14:creationId xmlns:p14="http://schemas.microsoft.com/office/powerpoint/2010/main" val="254664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E091-A447-444E-A7A5-7DEFA29CE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627814" cy="1325563"/>
          </a:xfrm>
        </p:spPr>
        <p:txBody>
          <a:bodyPr/>
          <a:lstStyle/>
          <a:p>
            <a:r>
              <a:rPr lang="en-US" dirty="0"/>
              <a:t>Fringe patterns</a:t>
            </a:r>
            <a:endParaRPr lang="he-IL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EFC5173-E869-4B6E-BA60-FAD03792B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319" y="2898003"/>
            <a:ext cx="168750" cy="270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0090FAA-975B-4DAC-AADF-858470CB7DDD}"/>
              </a:ext>
            </a:extLst>
          </p:cNvPr>
          <p:cNvSpPr txBox="1"/>
          <p:nvPr/>
        </p:nvSpPr>
        <p:spPr>
          <a:xfrm>
            <a:off x="11549319" y="5598003"/>
            <a:ext cx="716863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/>
              <a:t>-0.25</a:t>
            </a:r>
            <a:endParaRPr lang="he-IL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63AEB4-B286-4105-BBAB-BF5A18CAE812}"/>
              </a:ext>
            </a:extLst>
          </p:cNvPr>
          <p:cNvSpPr txBox="1"/>
          <p:nvPr/>
        </p:nvSpPr>
        <p:spPr>
          <a:xfrm>
            <a:off x="11549319" y="2443825"/>
            <a:ext cx="638316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/>
              <a:t>1.75</a:t>
            </a:r>
            <a:endParaRPr lang="he-IL" sz="2000" dirty="0"/>
          </a:p>
        </p:txBody>
      </p:sp>
      <p:pic>
        <p:nvPicPr>
          <p:cNvPr id="7" name="Picture 6" descr="A picture containing blue, animal, coral, screen&#10;&#10;Description automatically generated">
            <a:extLst>
              <a:ext uri="{FF2B5EF4-FFF2-40B4-BE49-F238E27FC236}">
                <a16:creationId xmlns:a16="http://schemas.microsoft.com/office/drawing/2014/main" id="{35BFDF8F-899B-4EDE-90EA-B561AB0DD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425" y="3612"/>
            <a:ext cx="6854387" cy="6854387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4DA2D727-C5D8-4C81-8844-C4E13C63E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723806"/>
            <a:ext cx="4547184" cy="3410388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3A3D4FF-E7E0-4494-A45F-048C6DC10056}"/>
              </a:ext>
            </a:extLst>
          </p:cNvPr>
          <p:cNvCxnSpPr/>
          <p:nvPr/>
        </p:nvCxnSpPr>
        <p:spPr>
          <a:xfrm flipV="1">
            <a:off x="1634758" y="1892761"/>
            <a:ext cx="0" cy="3417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512CC3E-73F9-4A87-854F-03C6D2FE399F}"/>
              </a:ext>
            </a:extLst>
          </p:cNvPr>
          <p:cNvCxnSpPr/>
          <p:nvPr/>
        </p:nvCxnSpPr>
        <p:spPr>
          <a:xfrm flipV="1">
            <a:off x="3947422" y="1892761"/>
            <a:ext cx="0" cy="3417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29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lue, animal, coral, screen&#10;&#10;Description automatically generated">
            <a:extLst>
              <a:ext uri="{FF2B5EF4-FFF2-40B4-BE49-F238E27FC236}">
                <a16:creationId xmlns:a16="http://schemas.microsoft.com/office/drawing/2014/main" id="{336DE7AB-7D4E-456B-88AA-A96A8FE41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666" y="0"/>
            <a:ext cx="6854387" cy="68543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6DE091-A447-444E-A7A5-7DEFA29CE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627814" cy="1325563"/>
          </a:xfrm>
        </p:spPr>
        <p:txBody>
          <a:bodyPr/>
          <a:lstStyle/>
          <a:p>
            <a:r>
              <a:rPr lang="en-US" dirty="0"/>
              <a:t>Fringe patterns</a:t>
            </a:r>
            <a:endParaRPr lang="he-IL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EFC5173-E869-4B6E-BA60-FAD03792B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319" y="2898003"/>
            <a:ext cx="168750" cy="270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0090FAA-975B-4DAC-AADF-858470CB7DDD}"/>
              </a:ext>
            </a:extLst>
          </p:cNvPr>
          <p:cNvSpPr txBox="1"/>
          <p:nvPr/>
        </p:nvSpPr>
        <p:spPr>
          <a:xfrm>
            <a:off x="11549319" y="5598003"/>
            <a:ext cx="716863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/>
              <a:t>-0.25</a:t>
            </a:r>
            <a:endParaRPr lang="he-IL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63AEB4-B286-4105-BBAB-BF5A18CAE812}"/>
              </a:ext>
            </a:extLst>
          </p:cNvPr>
          <p:cNvSpPr txBox="1"/>
          <p:nvPr/>
        </p:nvSpPr>
        <p:spPr>
          <a:xfrm>
            <a:off x="11549319" y="2443825"/>
            <a:ext cx="638316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/>
              <a:t>0.25</a:t>
            </a:r>
            <a:endParaRPr lang="he-IL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FDF8F-899B-4EDE-90EA-B561AB0DD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0425" y="3612"/>
            <a:ext cx="6854387" cy="6854387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4DA2D727-C5D8-4C81-8844-C4E13C63E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723806"/>
            <a:ext cx="4547184" cy="3410388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3A3D4FF-E7E0-4494-A45F-048C6DC10056}"/>
              </a:ext>
            </a:extLst>
          </p:cNvPr>
          <p:cNvCxnSpPr/>
          <p:nvPr/>
        </p:nvCxnSpPr>
        <p:spPr>
          <a:xfrm flipV="1">
            <a:off x="1634758" y="1892761"/>
            <a:ext cx="0" cy="3417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512CC3E-73F9-4A87-854F-03C6D2FE399F}"/>
              </a:ext>
            </a:extLst>
          </p:cNvPr>
          <p:cNvCxnSpPr/>
          <p:nvPr/>
        </p:nvCxnSpPr>
        <p:spPr>
          <a:xfrm flipV="1">
            <a:off x="2210086" y="1892761"/>
            <a:ext cx="0" cy="3417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22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E091-A447-444E-A7A5-7DEFA29CE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627814" cy="1325563"/>
          </a:xfrm>
        </p:spPr>
        <p:txBody>
          <a:bodyPr/>
          <a:lstStyle/>
          <a:p>
            <a:r>
              <a:rPr lang="en-US" dirty="0"/>
              <a:t>Fringe patterns</a:t>
            </a:r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FDF8F-899B-4EDE-90EA-B561AB0DD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0425" y="3612"/>
            <a:ext cx="6854387" cy="685438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8D122B5-2101-4902-BFA3-AA1A7D1805BD}"/>
              </a:ext>
            </a:extLst>
          </p:cNvPr>
          <p:cNvSpPr/>
          <p:nvPr/>
        </p:nvSpPr>
        <p:spPr>
          <a:xfrm>
            <a:off x="5338436" y="779818"/>
            <a:ext cx="5298363" cy="52983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33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D22647B2-D2D4-475D-BA2D-49402CA0A4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26" name="Picture 2" descr="Menashes, Meny">
            <a:extLst>
              <a:ext uri="{FF2B5EF4-FFF2-40B4-BE49-F238E27FC236}">
                <a16:creationId xmlns:a16="http://schemas.microsoft.com/office/drawing/2014/main" id="{DC4B1CCC-F742-44B9-A49E-7BA4B5EAF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18728" y="4721788"/>
            <a:ext cx="1490831" cy="185948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D78B654-6E08-4316-BF18-AF422CBCEB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417" y="2635776"/>
            <a:ext cx="1492142" cy="18495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5" name="Yanay Florsheim">
            <a:extLst>
              <a:ext uri="{FF2B5EF4-FFF2-40B4-BE49-F238E27FC236}">
                <a16:creationId xmlns:a16="http://schemas.microsoft.com/office/drawing/2014/main" id="{6E16B274-CA2F-4223-98E7-44DA7B66C9E0}"/>
              </a:ext>
            </a:extLst>
          </p:cNvPr>
          <p:cNvSpPr txBox="1"/>
          <p:nvPr/>
        </p:nvSpPr>
        <p:spPr>
          <a:xfrm>
            <a:off x="5947468" y="3640284"/>
            <a:ext cx="1561691" cy="931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8" tIns="26788" rIns="26788" bIns="26788" anchor="ctr">
            <a:spAutoFit/>
          </a:bodyPr>
          <a:lstStyle/>
          <a:p>
            <a:pPr defTabSz="914366">
              <a:defRPr sz="1900" b="1">
                <a:ln w="14224">
                  <a:solidFill>
                    <a:schemeClr val="accent5"/>
                  </a:solidFill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Prof.</a:t>
            </a:r>
            <a:br>
              <a:rPr lang="en-US" dirty="0"/>
            </a:br>
            <a:r>
              <a:rPr lang="en-US" dirty="0"/>
              <a:t>Yoav</a:t>
            </a:r>
            <a:br>
              <a:rPr lang="en-US" dirty="0"/>
            </a:br>
            <a:r>
              <a:rPr lang="en-US" dirty="0"/>
              <a:t>Sagi</a:t>
            </a:r>
            <a:endParaRPr dirty="0"/>
          </a:p>
        </p:txBody>
      </p:sp>
      <p:sp>
        <p:nvSpPr>
          <p:cNvPr id="16" name="Kostya Shkedrov">
            <a:extLst>
              <a:ext uri="{FF2B5EF4-FFF2-40B4-BE49-F238E27FC236}">
                <a16:creationId xmlns:a16="http://schemas.microsoft.com/office/drawing/2014/main" id="{F2141115-56C6-4EDB-AE1D-38F167D70DD6}"/>
              </a:ext>
            </a:extLst>
          </p:cNvPr>
          <p:cNvSpPr txBox="1"/>
          <p:nvPr/>
        </p:nvSpPr>
        <p:spPr>
          <a:xfrm>
            <a:off x="6747837" y="4879572"/>
            <a:ext cx="1464008" cy="637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8" tIns="26788" rIns="26788" bIns="26788" anchor="ctr">
            <a:spAutoFit/>
          </a:bodyPr>
          <a:lstStyle>
            <a:lvl1pPr defTabSz="1300480">
              <a:defRPr sz="1900" b="1">
                <a:ln w="14224">
                  <a:solidFill>
                    <a:schemeClr val="accent5"/>
                  </a:solidFill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Kostya Shkedrov</a:t>
            </a:r>
          </a:p>
        </p:txBody>
      </p:sp>
      <p:sp>
        <p:nvSpPr>
          <p:cNvPr id="18" name="Yanay Florsheim">
            <a:extLst>
              <a:ext uri="{FF2B5EF4-FFF2-40B4-BE49-F238E27FC236}">
                <a16:creationId xmlns:a16="http://schemas.microsoft.com/office/drawing/2014/main" id="{C3325790-497E-450F-9170-ABED7AECEFA0}"/>
              </a:ext>
            </a:extLst>
          </p:cNvPr>
          <p:cNvSpPr txBox="1"/>
          <p:nvPr/>
        </p:nvSpPr>
        <p:spPr>
          <a:xfrm>
            <a:off x="4226713" y="3321394"/>
            <a:ext cx="1561691" cy="637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8" tIns="26788" rIns="26788" bIns="26788" anchor="ctr">
            <a:spAutoFit/>
          </a:bodyPr>
          <a:lstStyle/>
          <a:p>
            <a:pPr defTabSz="914366">
              <a:defRPr sz="1900" b="1">
                <a:ln w="14224">
                  <a:solidFill>
                    <a:schemeClr val="accent5"/>
                  </a:solidFill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Yanay</a:t>
            </a:r>
            <a:r>
              <a:rPr dirty="0"/>
              <a:t> </a:t>
            </a:r>
            <a:endParaRPr sz="2800" dirty="0"/>
          </a:p>
          <a:p>
            <a:pPr defTabSz="914366">
              <a:defRPr sz="1900" b="1">
                <a:ln w="14224">
                  <a:solidFill>
                    <a:schemeClr val="accent5"/>
                  </a:solidFill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Florsheim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C1206-7979-49B5-9125-973C298A1686}"/>
              </a:ext>
            </a:extLst>
          </p:cNvPr>
          <p:cNvSpPr/>
          <p:nvPr/>
        </p:nvSpPr>
        <p:spPr>
          <a:xfrm>
            <a:off x="10491666" y="3901793"/>
            <a:ext cx="1463422" cy="638875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defTabSz="914366"/>
            <a:r>
              <a:rPr lang="en-US" sz="1900" b="1" dirty="0">
                <a:ln w="14224">
                  <a:solidFill>
                    <a:schemeClr val="accent5"/>
                  </a:solidFill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rPr>
              <a:t>Anastasiya</a:t>
            </a:r>
          </a:p>
          <a:p>
            <a:pPr defTabSz="914366"/>
            <a:r>
              <a:rPr lang="en-US" sz="1900" b="1" dirty="0" err="1">
                <a:ln w="14224">
                  <a:solidFill>
                    <a:schemeClr val="accent5"/>
                  </a:solidFill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rPr>
              <a:t>Vainbaum</a:t>
            </a:r>
            <a:endParaRPr lang="en-US" sz="1900" b="1" dirty="0">
              <a:ln w="14224">
                <a:solidFill>
                  <a:schemeClr val="accent5"/>
                </a:solidFill>
              </a:ln>
              <a:solidFill>
                <a:srgbClr val="FFFFFF"/>
              </a:solidFill>
              <a:effectLst>
                <a:outerShdw blurRad="38100" dist="22860" dir="5400000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826AAF-D1C0-45EC-98AD-F1AA1734643F}"/>
              </a:ext>
            </a:extLst>
          </p:cNvPr>
          <p:cNvSpPr/>
          <p:nvPr/>
        </p:nvSpPr>
        <p:spPr>
          <a:xfrm>
            <a:off x="10438467" y="5999406"/>
            <a:ext cx="1472449" cy="638875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defTabSz="914366"/>
            <a:r>
              <a:rPr lang="en-US" sz="1900" b="1" dirty="0" err="1">
                <a:ln w="14224">
                  <a:solidFill>
                    <a:schemeClr val="accent5"/>
                  </a:solidFill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rPr>
              <a:t>Meny</a:t>
            </a:r>
            <a:endParaRPr lang="en-US" sz="1900" b="1" dirty="0">
              <a:ln w="14224">
                <a:solidFill>
                  <a:schemeClr val="accent5"/>
                </a:solidFill>
              </a:ln>
              <a:solidFill>
                <a:srgbClr val="FFFFFF"/>
              </a:solidFill>
              <a:effectLst>
                <a:outerShdw blurRad="38100" dist="22860" dir="5400000" rotWithShape="0">
                  <a:srgbClr val="000000">
                    <a:alpha val="30000"/>
                  </a:srgbClr>
                </a:outerShdw>
              </a:effectLst>
            </a:endParaRPr>
          </a:p>
          <a:p>
            <a:pPr defTabSz="914366"/>
            <a:r>
              <a:rPr lang="en-US" sz="1900" b="1" dirty="0" err="1">
                <a:ln w="14224">
                  <a:solidFill>
                    <a:schemeClr val="accent5"/>
                  </a:solidFill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rPr>
              <a:t>Menashes</a:t>
            </a:r>
            <a:endParaRPr lang="en-US" sz="1900" b="1" dirty="0">
              <a:ln w="14224">
                <a:solidFill>
                  <a:schemeClr val="accent5"/>
                </a:solidFill>
              </a:ln>
              <a:solidFill>
                <a:srgbClr val="FFFFFF"/>
              </a:solidFill>
              <a:effectLst>
                <a:outerShdw blurRad="38100" dist="22860" dir="5400000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7" name="Image" descr="Image">
            <a:extLst>
              <a:ext uri="{FF2B5EF4-FFF2-40B4-BE49-F238E27FC236}">
                <a16:creationId xmlns:a16="http://schemas.microsoft.com/office/drawing/2014/main" id="{3EFF49AF-FA99-468A-A520-A1B43E01D8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27117" y="463116"/>
            <a:ext cx="1557695" cy="193852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D2932F3-7097-4F79-8DEF-67429B5DAAFB}"/>
              </a:ext>
            </a:extLst>
          </p:cNvPr>
          <p:cNvSpPr/>
          <p:nvPr/>
        </p:nvSpPr>
        <p:spPr>
          <a:xfrm>
            <a:off x="10457545" y="1549956"/>
            <a:ext cx="1492142" cy="931262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defTabSz="914366"/>
            <a:r>
              <a:rPr lang="en-US" sz="1900" b="1" dirty="0">
                <a:ln w="14224">
                  <a:solidFill>
                    <a:schemeClr val="accent5"/>
                  </a:solidFill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rPr>
              <a:t>Dr.</a:t>
            </a:r>
            <a:br>
              <a:rPr lang="en-US" sz="1900" b="1" dirty="0">
                <a:ln w="14224">
                  <a:solidFill>
                    <a:schemeClr val="accent5"/>
                  </a:solidFill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1900" b="1" dirty="0">
                <a:ln w="14224">
                  <a:solidFill>
                    <a:schemeClr val="accent5"/>
                  </a:solidFill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rPr>
              <a:t>Jonathan</a:t>
            </a:r>
            <a:br>
              <a:rPr lang="en-US" sz="1900" b="1" dirty="0">
                <a:ln w="14224">
                  <a:solidFill>
                    <a:schemeClr val="accent5"/>
                  </a:solidFill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1900" b="1" dirty="0" err="1">
                <a:ln w="14224">
                  <a:solidFill>
                    <a:schemeClr val="accent5"/>
                  </a:solidFill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rPr>
              <a:t>Nemirosky</a:t>
            </a:r>
            <a:endParaRPr lang="en-US" sz="1900" b="1" dirty="0">
              <a:ln w="14224">
                <a:solidFill>
                  <a:schemeClr val="accent5"/>
                </a:solidFill>
              </a:ln>
              <a:solidFill>
                <a:srgbClr val="FFFFFF"/>
              </a:solidFill>
              <a:effectLst>
                <a:outerShdw blurRad="38100" dist="22860" dir="5400000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9" name="Image" descr="Image">
            <a:extLst>
              <a:ext uri="{FF2B5EF4-FFF2-40B4-BE49-F238E27FC236}">
                <a16:creationId xmlns:a16="http://schemas.microsoft.com/office/drawing/2014/main" id="{310E45E7-80C0-4C80-8F7F-4039971ECB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007" y="4720224"/>
            <a:ext cx="1353750" cy="192628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7674AE-879A-4670-9300-53E27C891464}"/>
              </a:ext>
            </a:extLst>
          </p:cNvPr>
          <p:cNvSpPr/>
          <p:nvPr/>
        </p:nvSpPr>
        <p:spPr>
          <a:xfrm>
            <a:off x="8783186" y="6352976"/>
            <a:ext cx="120738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b="1" dirty="0">
                <a:ln w="14224">
                  <a:solidFill>
                    <a:schemeClr val="accent5"/>
                  </a:solidFill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rPr>
              <a:t>Yigal</a:t>
            </a:r>
            <a:r>
              <a:rPr lang="en-US" dirty="0"/>
              <a:t> </a:t>
            </a:r>
            <a:r>
              <a:rPr lang="en-US" sz="1900" b="1" dirty="0" err="1">
                <a:ln w="14224">
                  <a:solidFill>
                    <a:schemeClr val="accent5"/>
                  </a:solidFill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rPr>
              <a:t>Ilin</a:t>
            </a:r>
            <a:endParaRPr lang="en-US" sz="1900" b="1" dirty="0">
              <a:ln w="14224">
                <a:solidFill>
                  <a:schemeClr val="accent5"/>
                </a:solidFill>
              </a:ln>
              <a:solidFill>
                <a:srgbClr val="FFFFFF"/>
              </a:solidFill>
              <a:effectLst>
                <a:outerShdw blurRad="38100" dist="22860" dir="5400000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7" name="Image">
            <a:extLst>
              <a:ext uri="{FF2B5EF4-FFF2-40B4-BE49-F238E27FC236}">
                <a16:creationId xmlns:a16="http://schemas.microsoft.com/office/drawing/2014/main" id="{9908923B-4F9B-423C-B0FB-74B515D1EF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5421" y="463116"/>
            <a:ext cx="1632836" cy="193852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1D93CE-6098-4686-A985-79CB74C2084F}"/>
              </a:ext>
            </a:extLst>
          </p:cNvPr>
          <p:cNvSpPr/>
          <p:nvPr/>
        </p:nvSpPr>
        <p:spPr>
          <a:xfrm>
            <a:off x="8689585" y="1488587"/>
            <a:ext cx="1492142" cy="931262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defTabSz="914366"/>
            <a:r>
              <a:rPr lang="en-US" sz="1900" b="1" dirty="0">
                <a:ln w="14224">
                  <a:solidFill>
                    <a:schemeClr val="accent5"/>
                  </a:solidFill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rPr>
              <a:t>Dr.</a:t>
            </a:r>
            <a:br>
              <a:rPr lang="en-US" sz="1900" b="1" dirty="0">
                <a:ln w="14224">
                  <a:solidFill>
                    <a:schemeClr val="accent5"/>
                  </a:solidFill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1900" b="1" dirty="0">
                <a:ln w="14224">
                  <a:solidFill>
                    <a:schemeClr val="accent5"/>
                  </a:solidFill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rPr>
              <a:t>Amit</a:t>
            </a:r>
            <a:br>
              <a:rPr lang="en-US" sz="1900" b="1" dirty="0">
                <a:ln w="14224">
                  <a:solidFill>
                    <a:schemeClr val="accent5"/>
                  </a:solidFill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1900" b="1" dirty="0">
                <a:ln w="14224">
                  <a:solidFill>
                    <a:schemeClr val="accent5"/>
                  </a:solidFill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rPr>
              <a:t>Stern</a:t>
            </a:r>
          </a:p>
        </p:txBody>
      </p:sp>
      <p:pic>
        <p:nvPicPr>
          <p:cNvPr id="21" name="Image">
            <a:extLst>
              <a:ext uri="{FF2B5EF4-FFF2-40B4-BE49-F238E27FC236}">
                <a16:creationId xmlns:a16="http://schemas.microsoft.com/office/drawing/2014/main" id="{7A0C4C3D-C7CD-44D1-91F5-9E9577AEFC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8966" y="2647605"/>
            <a:ext cx="1554791" cy="184486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9AC7B26-8245-4F70-8982-2EA1AE5E04D6}"/>
              </a:ext>
            </a:extLst>
          </p:cNvPr>
          <p:cNvSpPr/>
          <p:nvPr/>
        </p:nvSpPr>
        <p:spPr>
          <a:xfrm>
            <a:off x="8655421" y="3900025"/>
            <a:ext cx="121219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00" b="1" dirty="0">
                <a:ln w="14224">
                  <a:solidFill>
                    <a:schemeClr val="accent5"/>
                  </a:solidFill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rPr>
              <a:t>Oded</a:t>
            </a:r>
          </a:p>
          <a:p>
            <a:r>
              <a:rPr lang="en-US" sz="1900" b="1" dirty="0">
                <a:ln w="14224">
                  <a:solidFill>
                    <a:schemeClr val="accent5"/>
                  </a:solidFill>
                </a:ln>
                <a:solidFill>
                  <a:srgbClr val="FFFFFF"/>
                </a:solidFill>
                <a:effectLst>
                  <a:outerShdw blurRad="38100" dist="22860" dir="5400000" rotWithShape="0">
                    <a:srgbClr val="000000">
                      <a:alpha val="30000"/>
                    </a:srgbClr>
                  </a:outerShdw>
                </a:effectLst>
              </a:rPr>
              <a:t>Zilberman</a:t>
            </a:r>
          </a:p>
        </p:txBody>
      </p:sp>
    </p:spTree>
    <p:extLst>
      <p:ext uri="{BB962C8B-B14F-4D97-AF65-F5344CB8AC3E}">
        <p14:creationId xmlns:p14="http://schemas.microsoft.com/office/powerpoint/2010/main" val="1061891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E091-A447-444E-A7A5-7DEFA29CE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627814" cy="1325563"/>
          </a:xfrm>
        </p:spPr>
        <p:txBody>
          <a:bodyPr/>
          <a:lstStyle/>
          <a:p>
            <a:r>
              <a:rPr lang="en-US" dirty="0"/>
              <a:t>Fringe patterns</a:t>
            </a:r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FDF8F-899B-4EDE-90EA-B561AB0DD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0425" y="3612"/>
            <a:ext cx="6854387" cy="6854387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5263274-0526-407C-8E4B-C284E22D22E5}"/>
              </a:ext>
            </a:extLst>
          </p:cNvPr>
          <p:cNvSpPr/>
          <p:nvPr/>
        </p:nvSpPr>
        <p:spPr>
          <a:xfrm>
            <a:off x="5338435" y="779818"/>
            <a:ext cx="5298364" cy="5246207"/>
          </a:xfrm>
          <a:custGeom>
            <a:avLst/>
            <a:gdLst>
              <a:gd name="connsiteX0" fmla="*/ 2649182 w 5298364"/>
              <a:gd name="connsiteY0" fmla="*/ 0 h 5246207"/>
              <a:gd name="connsiteX1" fmla="*/ 5298364 w 5298364"/>
              <a:gd name="connsiteY1" fmla="*/ 2649182 h 5246207"/>
              <a:gd name="connsiteX2" fmla="*/ 3183085 w 5298364"/>
              <a:gd name="connsiteY2" fmla="*/ 5244542 h 5246207"/>
              <a:gd name="connsiteX3" fmla="*/ 3172175 w 5298364"/>
              <a:gd name="connsiteY3" fmla="*/ 5246207 h 5246207"/>
              <a:gd name="connsiteX4" fmla="*/ 3345138 w 5298364"/>
              <a:gd name="connsiteY4" fmla="*/ 5076321 h 5246207"/>
              <a:gd name="connsiteX5" fmla="*/ 4081636 w 5298364"/>
              <a:gd name="connsiteY5" fmla="*/ 2939621 h 5246207"/>
              <a:gd name="connsiteX6" fmla="*/ 804790 w 5298364"/>
              <a:gd name="connsiteY6" fmla="*/ 3391797 h 5246207"/>
              <a:gd name="connsiteX7" fmla="*/ 327536 w 5298364"/>
              <a:gd name="connsiteY7" fmla="*/ 3752323 h 5246207"/>
              <a:gd name="connsiteX8" fmla="*/ 268138 w 5298364"/>
              <a:gd name="connsiteY8" fmla="*/ 3804815 h 5246207"/>
              <a:gd name="connsiteX9" fmla="*/ 208186 w 5298364"/>
              <a:gd name="connsiteY9" fmla="*/ 3680364 h 5246207"/>
              <a:gd name="connsiteX10" fmla="*/ 0 w 5298364"/>
              <a:gd name="connsiteY10" fmla="*/ 2649182 h 5246207"/>
              <a:gd name="connsiteX11" fmla="*/ 2649182 w 5298364"/>
              <a:gd name="connsiteY11" fmla="*/ 0 h 5246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98364" h="5246207">
                <a:moveTo>
                  <a:pt x="2649182" y="0"/>
                </a:moveTo>
                <a:cubicBezTo>
                  <a:pt x="4112285" y="0"/>
                  <a:pt x="5298364" y="1186079"/>
                  <a:pt x="5298364" y="2649182"/>
                </a:cubicBezTo>
                <a:cubicBezTo>
                  <a:pt x="5298364" y="3929397"/>
                  <a:pt x="4390272" y="4997516"/>
                  <a:pt x="3183085" y="5244542"/>
                </a:cubicBezTo>
                <a:lnTo>
                  <a:pt x="3172175" y="5246207"/>
                </a:lnTo>
                <a:lnTo>
                  <a:pt x="3345138" y="5076321"/>
                </a:lnTo>
                <a:cubicBezTo>
                  <a:pt x="4099630" y="4293851"/>
                  <a:pt x="4423582" y="3442605"/>
                  <a:pt x="4081636" y="2939621"/>
                </a:cubicBezTo>
                <a:cubicBezTo>
                  <a:pt x="3625709" y="2268975"/>
                  <a:pt x="2158614" y="2471422"/>
                  <a:pt x="804790" y="3391797"/>
                </a:cubicBezTo>
                <a:cubicBezTo>
                  <a:pt x="635562" y="3506844"/>
                  <a:pt x="476114" y="3627663"/>
                  <a:pt x="327536" y="3752323"/>
                </a:cubicBezTo>
                <a:lnTo>
                  <a:pt x="268138" y="3804815"/>
                </a:lnTo>
                <a:lnTo>
                  <a:pt x="208186" y="3680364"/>
                </a:lnTo>
                <a:cubicBezTo>
                  <a:pt x="74130" y="3363420"/>
                  <a:pt x="0" y="3014958"/>
                  <a:pt x="0" y="2649182"/>
                </a:cubicBezTo>
                <a:cubicBezTo>
                  <a:pt x="0" y="1186079"/>
                  <a:pt x="1186079" y="0"/>
                  <a:pt x="26491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278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E091-A447-444E-A7A5-7DEFA29CE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627814" cy="1325563"/>
          </a:xfrm>
        </p:spPr>
        <p:txBody>
          <a:bodyPr/>
          <a:lstStyle/>
          <a:p>
            <a:r>
              <a:rPr lang="en-US" dirty="0"/>
              <a:t>Fringe patterns</a:t>
            </a:r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FDF8F-899B-4EDE-90EA-B561AB0DD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0425" y="3612"/>
            <a:ext cx="6854387" cy="685438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EAE2467-731F-4392-B73E-F95DBE19296E}"/>
              </a:ext>
            </a:extLst>
          </p:cNvPr>
          <p:cNvSpPr/>
          <p:nvPr/>
        </p:nvSpPr>
        <p:spPr>
          <a:xfrm>
            <a:off x="5338435" y="819749"/>
            <a:ext cx="5298364" cy="5206276"/>
          </a:xfrm>
          <a:custGeom>
            <a:avLst/>
            <a:gdLst>
              <a:gd name="connsiteX0" fmla="*/ 3092069 w 5298364"/>
              <a:gd name="connsiteY0" fmla="*/ 0 h 5206276"/>
              <a:gd name="connsiteX1" fmla="*/ 3183085 w 5298364"/>
              <a:gd name="connsiteY1" fmla="*/ 13891 h 5206276"/>
              <a:gd name="connsiteX2" fmla="*/ 5298364 w 5298364"/>
              <a:gd name="connsiteY2" fmla="*/ 2609251 h 5206276"/>
              <a:gd name="connsiteX3" fmla="*/ 3183085 w 5298364"/>
              <a:gd name="connsiteY3" fmla="*/ 5204611 h 5206276"/>
              <a:gd name="connsiteX4" fmla="*/ 3172175 w 5298364"/>
              <a:gd name="connsiteY4" fmla="*/ 5206276 h 5206276"/>
              <a:gd name="connsiteX5" fmla="*/ 3345138 w 5298364"/>
              <a:gd name="connsiteY5" fmla="*/ 5036390 h 5206276"/>
              <a:gd name="connsiteX6" fmla="*/ 4081636 w 5298364"/>
              <a:gd name="connsiteY6" fmla="*/ 2899690 h 5206276"/>
              <a:gd name="connsiteX7" fmla="*/ 804790 w 5298364"/>
              <a:gd name="connsiteY7" fmla="*/ 3351866 h 5206276"/>
              <a:gd name="connsiteX8" fmla="*/ 327536 w 5298364"/>
              <a:gd name="connsiteY8" fmla="*/ 3712392 h 5206276"/>
              <a:gd name="connsiteX9" fmla="*/ 268138 w 5298364"/>
              <a:gd name="connsiteY9" fmla="*/ 3764884 h 5206276"/>
              <a:gd name="connsiteX10" fmla="*/ 208186 w 5298364"/>
              <a:gd name="connsiteY10" fmla="*/ 3640433 h 5206276"/>
              <a:gd name="connsiteX11" fmla="*/ 0 w 5298364"/>
              <a:gd name="connsiteY11" fmla="*/ 2609251 h 5206276"/>
              <a:gd name="connsiteX12" fmla="*/ 13678 w 5298364"/>
              <a:gd name="connsiteY12" fmla="*/ 2338388 h 5206276"/>
              <a:gd name="connsiteX13" fmla="*/ 19705 w 5298364"/>
              <a:gd name="connsiteY13" fmla="*/ 2298895 h 5206276"/>
              <a:gd name="connsiteX14" fmla="*/ 118814 w 5298364"/>
              <a:gd name="connsiteY14" fmla="*/ 2345213 h 5206276"/>
              <a:gd name="connsiteX15" fmla="*/ 963402 w 5298364"/>
              <a:gd name="connsiteY15" fmla="*/ 2510640 h 5206276"/>
              <a:gd name="connsiteX16" fmla="*/ 3133214 w 5298364"/>
              <a:gd name="connsiteY16" fmla="*/ 405568 h 5206276"/>
              <a:gd name="connsiteX17" fmla="*/ 3122011 w 5298364"/>
              <a:gd name="connsiteY17" fmla="*/ 190337 h 5206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298364" h="5206276">
                <a:moveTo>
                  <a:pt x="3092069" y="0"/>
                </a:moveTo>
                <a:lnTo>
                  <a:pt x="3183085" y="13891"/>
                </a:lnTo>
                <a:cubicBezTo>
                  <a:pt x="4390272" y="260917"/>
                  <a:pt x="5298364" y="1329036"/>
                  <a:pt x="5298364" y="2609251"/>
                </a:cubicBezTo>
                <a:cubicBezTo>
                  <a:pt x="5298364" y="3889466"/>
                  <a:pt x="4390272" y="4957585"/>
                  <a:pt x="3183085" y="5204611"/>
                </a:cubicBezTo>
                <a:lnTo>
                  <a:pt x="3172175" y="5206276"/>
                </a:lnTo>
                <a:lnTo>
                  <a:pt x="3345138" y="5036390"/>
                </a:lnTo>
                <a:cubicBezTo>
                  <a:pt x="4099630" y="4253920"/>
                  <a:pt x="4423582" y="3402674"/>
                  <a:pt x="4081636" y="2899690"/>
                </a:cubicBezTo>
                <a:cubicBezTo>
                  <a:pt x="3625709" y="2229044"/>
                  <a:pt x="2158614" y="2431491"/>
                  <a:pt x="804790" y="3351866"/>
                </a:cubicBezTo>
                <a:cubicBezTo>
                  <a:pt x="635562" y="3466913"/>
                  <a:pt x="476114" y="3587732"/>
                  <a:pt x="327536" y="3712392"/>
                </a:cubicBezTo>
                <a:lnTo>
                  <a:pt x="268138" y="3764884"/>
                </a:lnTo>
                <a:lnTo>
                  <a:pt x="208186" y="3640433"/>
                </a:lnTo>
                <a:cubicBezTo>
                  <a:pt x="74130" y="3323489"/>
                  <a:pt x="0" y="2975027"/>
                  <a:pt x="0" y="2609251"/>
                </a:cubicBezTo>
                <a:cubicBezTo>
                  <a:pt x="0" y="2517807"/>
                  <a:pt x="4633" y="2427445"/>
                  <a:pt x="13678" y="2338388"/>
                </a:cubicBezTo>
                <a:lnTo>
                  <a:pt x="19705" y="2298895"/>
                </a:lnTo>
                <a:lnTo>
                  <a:pt x="118814" y="2345213"/>
                </a:lnTo>
                <a:cubicBezTo>
                  <a:pt x="378406" y="2451736"/>
                  <a:pt x="663814" y="2510640"/>
                  <a:pt x="963402" y="2510640"/>
                </a:cubicBezTo>
                <a:cubicBezTo>
                  <a:pt x="2161756" y="2510640"/>
                  <a:pt x="3133214" y="1568167"/>
                  <a:pt x="3133214" y="405568"/>
                </a:cubicBezTo>
                <a:cubicBezTo>
                  <a:pt x="3133214" y="332906"/>
                  <a:pt x="3129419" y="261103"/>
                  <a:pt x="3122011" y="1903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894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E091-A447-444E-A7A5-7DEFA29CE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627814" cy="1325563"/>
          </a:xfrm>
        </p:spPr>
        <p:txBody>
          <a:bodyPr/>
          <a:lstStyle/>
          <a:p>
            <a:r>
              <a:rPr lang="en-US" dirty="0"/>
              <a:t>Fringe patterns</a:t>
            </a:r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FDF8F-899B-4EDE-90EA-B561AB0DD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0425" y="3612"/>
            <a:ext cx="6854387" cy="6854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D53464-DA94-4C31-BDF9-10B73E550DA9}"/>
              </a:ext>
            </a:extLst>
          </p:cNvPr>
          <p:cNvSpPr txBox="1"/>
          <p:nvPr/>
        </p:nvSpPr>
        <p:spPr>
          <a:xfrm>
            <a:off x="1549552" y="3191895"/>
            <a:ext cx="7878930" cy="851297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4400" dirty="0"/>
              <a:t>2. Spatial correlations are useful</a:t>
            </a:r>
            <a:endParaRPr lang="he-IL" sz="4400" dirty="0"/>
          </a:p>
        </p:txBody>
      </p:sp>
    </p:spTree>
    <p:extLst>
      <p:ext uri="{BB962C8B-B14F-4D97-AF65-F5344CB8AC3E}">
        <p14:creationId xmlns:p14="http://schemas.microsoft.com/office/powerpoint/2010/main" val="189047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E091-A447-444E-A7A5-7DEFA29CE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627814" cy="1325563"/>
          </a:xfrm>
        </p:spPr>
        <p:txBody>
          <a:bodyPr/>
          <a:lstStyle/>
          <a:p>
            <a:r>
              <a:rPr lang="en-US" dirty="0"/>
              <a:t>Fringe patterns</a:t>
            </a:r>
            <a:endParaRPr lang="he-IL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DF9EE34-C0F9-4156-BFAC-B28AFF276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2385" y="4269261"/>
            <a:ext cx="2520000" cy="252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9457399-B902-4D62-9AA3-1A3A22390B11}"/>
              </a:ext>
            </a:extLst>
          </p:cNvPr>
          <p:cNvSpPr txBox="1">
            <a:spLocks/>
          </p:cNvSpPr>
          <p:nvPr/>
        </p:nvSpPr>
        <p:spPr>
          <a:xfrm>
            <a:off x="0" y="4858567"/>
            <a:ext cx="2187493" cy="103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 frame</a:t>
            </a:r>
          </a:p>
        </p:txBody>
      </p:sp>
      <p:pic>
        <p:nvPicPr>
          <p:cNvPr id="6" name="Picture 5" descr="A close up of a coral&#10;&#10;Description automatically generated">
            <a:extLst>
              <a:ext uri="{FF2B5EF4-FFF2-40B4-BE49-F238E27FC236}">
                <a16:creationId xmlns:a16="http://schemas.microsoft.com/office/drawing/2014/main" id="{B144102C-5BC8-41EB-818F-AAC0E3C2A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85" y="4269261"/>
            <a:ext cx="2520000" cy="2520000"/>
          </a:xfrm>
          <a:prstGeom prst="rect">
            <a:avLst/>
          </a:prstGeom>
        </p:spPr>
      </p:pic>
      <p:pic>
        <p:nvPicPr>
          <p:cNvPr id="33" name="Picture 32" descr="A close up of a coral&#10;&#10;Description automatically generated">
            <a:extLst>
              <a:ext uri="{FF2B5EF4-FFF2-40B4-BE49-F238E27FC236}">
                <a16:creationId xmlns:a16="http://schemas.microsoft.com/office/drawing/2014/main" id="{4B023FC8-E47A-4759-95FD-546161B35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614" y="4269261"/>
            <a:ext cx="2520000" cy="2520000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F79A1C33-ACED-429A-8752-44D2A08C93A4}"/>
              </a:ext>
            </a:extLst>
          </p:cNvPr>
          <p:cNvSpPr/>
          <p:nvPr/>
        </p:nvSpPr>
        <p:spPr>
          <a:xfrm>
            <a:off x="6507728" y="4844117"/>
            <a:ext cx="1507772" cy="150777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47ED4C-3E70-40CB-9753-A08CDBE559B1}"/>
              </a:ext>
            </a:extLst>
          </p:cNvPr>
          <p:cNvCxnSpPr>
            <a:cxnSpLocks/>
            <a:stCxn id="6" idx="3"/>
            <a:endCxn id="33" idx="1"/>
          </p:cNvCxnSpPr>
          <p:nvPr/>
        </p:nvCxnSpPr>
        <p:spPr>
          <a:xfrm>
            <a:off x="4652385" y="5529261"/>
            <a:ext cx="1349229" cy="0"/>
          </a:xfrm>
          <a:prstGeom prst="straightConnector1">
            <a:avLst/>
          </a:prstGeom>
          <a:ln w="57150">
            <a:headEnd type="arrow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13391F-F019-469E-8659-2EC22883D08A}"/>
              </a:ext>
            </a:extLst>
          </p:cNvPr>
          <p:cNvSpPr txBox="1"/>
          <p:nvPr/>
        </p:nvSpPr>
        <p:spPr>
          <a:xfrm>
            <a:off x="4774604" y="4687572"/>
            <a:ext cx="1104790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</a:rPr>
              <a:t>PCA</a:t>
            </a:r>
            <a:endParaRPr lang="he-IL" sz="4400" dirty="0">
              <a:solidFill>
                <a:schemeClr val="accent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150E86-444D-4CD3-9A6A-981778E343D5}"/>
              </a:ext>
            </a:extLst>
          </p:cNvPr>
          <p:cNvSpPr/>
          <p:nvPr/>
        </p:nvSpPr>
        <p:spPr>
          <a:xfrm>
            <a:off x="6854537" y="339615"/>
            <a:ext cx="5422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Niu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, Optimized fringe removal algorithm for</a:t>
            </a:r>
          </a:p>
          <a:p>
            <a:r>
              <a:rPr lang="en-US" dirty="0"/>
              <a:t>absorption images, </a:t>
            </a:r>
            <a:r>
              <a:rPr lang="en-US" i="1" dirty="0"/>
              <a:t>Appl. Phys. Lett.</a:t>
            </a:r>
            <a:r>
              <a:rPr lang="en-US" dirty="0"/>
              <a:t> 113, 144103 (2018)</a:t>
            </a:r>
            <a:endParaRPr lang="he-IL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A1DA3DB-E943-446F-AE05-85D7046E4F11}"/>
              </a:ext>
            </a:extLst>
          </p:cNvPr>
          <p:cNvSpPr txBox="1">
            <a:spLocks/>
          </p:cNvSpPr>
          <p:nvPr/>
        </p:nvSpPr>
        <p:spPr>
          <a:xfrm>
            <a:off x="6167867" y="3281500"/>
            <a:ext cx="2187493" cy="103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Masked reference</a:t>
            </a:r>
          </a:p>
        </p:txBody>
      </p:sp>
    </p:spTree>
    <p:extLst>
      <p:ext uri="{BB962C8B-B14F-4D97-AF65-F5344CB8AC3E}">
        <p14:creationId xmlns:p14="http://schemas.microsoft.com/office/powerpoint/2010/main" val="119772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DE1957AA-72FE-4AD6-846F-5F9C2DF0D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812" y="2960969"/>
            <a:ext cx="2520000" cy="25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6DE091-A447-444E-A7A5-7DEFA29CE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627814" cy="1325563"/>
          </a:xfrm>
        </p:spPr>
        <p:txBody>
          <a:bodyPr/>
          <a:lstStyle/>
          <a:p>
            <a:r>
              <a:rPr lang="en-US" dirty="0"/>
              <a:t>Fringe patterns</a:t>
            </a:r>
            <a:endParaRPr lang="he-IL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4388487-89CB-452B-B28A-557704C509EF}"/>
              </a:ext>
            </a:extLst>
          </p:cNvPr>
          <p:cNvSpPr txBox="1">
            <a:spLocks/>
          </p:cNvSpPr>
          <p:nvPr/>
        </p:nvSpPr>
        <p:spPr>
          <a:xfrm>
            <a:off x="0" y="2396355"/>
            <a:ext cx="2187493" cy="103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Atoms frame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457399-B902-4D62-9AA3-1A3A22390B11}"/>
              </a:ext>
            </a:extLst>
          </p:cNvPr>
          <p:cNvSpPr txBox="1">
            <a:spLocks/>
          </p:cNvSpPr>
          <p:nvPr/>
        </p:nvSpPr>
        <p:spPr>
          <a:xfrm>
            <a:off x="0" y="4858567"/>
            <a:ext cx="2187493" cy="1032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Masked atoms</a:t>
            </a:r>
          </a:p>
        </p:txBody>
      </p:sp>
      <p:pic>
        <p:nvPicPr>
          <p:cNvPr id="8" name="Picture 7" descr="A close up of a coral&#10;&#10;Description automatically generated">
            <a:extLst>
              <a:ext uri="{FF2B5EF4-FFF2-40B4-BE49-F238E27FC236}">
                <a16:creationId xmlns:a16="http://schemas.microsoft.com/office/drawing/2014/main" id="{D24CFB43-FED8-4C1B-8549-F2821A992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85" y="1652677"/>
            <a:ext cx="2520000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8A47976B-1555-49F3-8295-5682B8BC94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07163" y="1809051"/>
                <a:ext cx="4695298" cy="10326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dirty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dirty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dirty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dirty="0" smtClean="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dirty="0" smtClean="0">
                                      <a:ln w="0"/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dirty="0" smtClean="0">
                                      <a:ln w="0"/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r>
                                    <a:rPr lang="en-US" sz="2800" b="0" i="1" dirty="0" smtClean="0">
                                      <a:ln w="0"/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8A47976B-1555-49F3-8295-5682B8BC9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163" y="1809051"/>
                <a:ext cx="4695298" cy="1032645"/>
              </a:xfrm>
              <a:prstGeom prst="rect">
                <a:avLst/>
              </a:prstGeom>
              <a:blipFill>
                <a:blip r:embed="rId4"/>
                <a:stretch>
                  <a:fillRect b="-5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47ED4C-3E70-40CB-9753-A08CDBE559B1}"/>
              </a:ext>
            </a:extLst>
          </p:cNvPr>
          <p:cNvCxnSpPr>
            <a:cxnSpLocks/>
            <a:stCxn id="27" idx="1"/>
            <a:endCxn id="21" idx="3"/>
          </p:cNvCxnSpPr>
          <p:nvPr/>
        </p:nvCxnSpPr>
        <p:spPr>
          <a:xfrm flipH="1">
            <a:off x="4652384" y="5529261"/>
            <a:ext cx="1349229" cy="0"/>
          </a:xfrm>
          <a:prstGeom prst="straightConnector1">
            <a:avLst/>
          </a:prstGeom>
          <a:ln w="57150">
            <a:headEnd type="arrow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13391F-F019-469E-8659-2EC22883D08A}"/>
              </a:ext>
            </a:extLst>
          </p:cNvPr>
          <p:cNvSpPr txBox="1"/>
          <p:nvPr/>
        </p:nvSpPr>
        <p:spPr>
          <a:xfrm>
            <a:off x="4774604" y="4687572"/>
            <a:ext cx="1104790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</a:rPr>
              <a:t>PCA</a:t>
            </a:r>
            <a:endParaRPr lang="he-IL" sz="4400" dirty="0">
              <a:solidFill>
                <a:schemeClr val="accent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150E86-444D-4CD3-9A6A-981778E343D5}"/>
              </a:ext>
            </a:extLst>
          </p:cNvPr>
          <p:cNvSpPr/>
          <p:nvPr/>
        </p:nvSpPr>
        <p:spPr>
          <a:xfrm>
            <a:off x="6854537" y="339615"/>
            <a:ext cx="5422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Niu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, Optimized fringe removal algorithm for</a:t>
            </a:r>
          </a:p>
          <a:p>
            <a:r>
              <a:rPr lang="en-US" dirty="0"/>
              <a:t>absorption images, </a:t>
            </a:r>
            <a:r>
              <a:rPr lang="en-US" i="1" dirty="0"/>
              <a:t>Appl. Phys. Lett.</a:t>
            </a:r>
            <a:r>
              <a:rPr lang="en-US" dirty="0"/>
              <a:t> 113, 144103 (2018)</a:t>
            </a:r>
            <a:endParaRPr lang="he-IL" dirty="0"/>
          </a:p>
        </p:txBody>
      </p:sp>
      <p:pic>
        <p:nvPicPr>
          <p:cNvPr id="21" name="Picture 20" descr="A close up of a coral&#10;&#10;Description automatically generated">
            <a:extLst>
              <a:ext uri="{FF2B5EF4-FFF2-40B4-BE49-F238E27FC236}">
                <a16:creationId xmlns:a16="http://schemas.microsoft.com/office/drawing/2014/main" id="{19BA2434-5949-45E8-B5FA-EB14056B3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84" y="4269261"/>
            <a:ext cx="2520000" cy="2520000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F79A1C33-ACED-429A-8752-44D2A08C93A4}"/>
              </a:ext>
            </a:extLst>
          </p:cNvPr>
          <p:cNvSpPr/>
          <p:nvPr/>
        </p:nvSpPr>
        <p:spPr>
          <a:xfrm>
            <a:off x="2638498" y="4775375"/>
            <a:ext cx="1507772" cy="150777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A39E4EB-D6C1-44F3-A9A2-6322552B93A1}"/>
              </a:ext>
            </a:extLst>
          </p:cNvPr>
          <p:cNvSpPr txBox="1">
            <a:spLocks/>
          </p:cNvSpPr>
          <p:nvPr/>
        </p:nvSpPr>
        <p:spPr>
          <a:xfrm>
            <a:off x="6167867" y="3094144"/>
            <a:ext cx="2187493" cy="1032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Ideal reference</a:t>
            </a:r>
          </a:p>
        </p:txBody>
      </p:sp>
      <p:pic>
        <p:nvPicPr>
          <p:cNvPr id="27" name="Picture 26" descr="A close up of a coral&#10;&#10;Description automatically generated">
            <a:extLst>
              <a:ext uri="{FF2B5EF4-FFF2-40B4-BE49-F238E27FC236}">
                <a16:creationId xmlns:a16="http://schemas.microsoft.com/office/drawing/2014/main" id="{93B0EC50-DC6A-45B2-AB9C-100AD0009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613" y="4269261"/>
            <a:ext cx="2520000" cy="252000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0641F8B9-F574-4282-8C66-C37B4F8EEDB7}"/>
              </a:ext>
            </a:extLst>
          </p:cNvPr>
          <p:cNvSpPr/>
          <p:nvPr/>
        </p:nvSpPr>
        <p:spPr>
          <a:xfrm rot="10800000" flipH="1">
            <a:off x="7427866" y="4353894"/>
            <a:ext cx="2187493" cy="2187493"/>
          </a:xfrm>
          <a:prstGeom prst="arc">
            <a:avLst/>
          </a:prstGeom>
          <a:ln w="57150">
            <a:solidFill>
              <a:srgbClr val="FF33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0A954654-0D00-414C-8B84-29352E77CA53}"/>
              </a:ext>
            </a:extLst>
          </p:cNvPr>
          <p:cNvSpPr/>
          <p:nvPr/>
        </p:nvSpPr>
        <p:spPr>
          <a:xfrm rot="8100000" flipH="1" flipV="1">
            <a:off x="4803688" y="2232225"/>
            <a:ext cx="5040000" cy="5040000"/>
          </a:xfrm>
          <a:prstGeom prst="arc">
            <a:avLst>
              <a:gd name="adj1" fmla="val 18772723"/>
              <a:gd name="adj2" fmla="val 0"/>
            </a:avLst>
          </a:prstGeom>
          <a:ln w="57150">
            <a:solidFill>
              <a:srgbClr val="FF33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14B506-AF5A-4017-AAAF-824B676F379E}"/>
              </a:ext>
            </a:extLst>
          </p:cNvPr>
          <p:cNvCxnSpPr>
            <a:cxnSpLocks/>
            <a:stCxn id="34" idx="0"/>
          </p:cNvCxnSpPr>
          <p:nvPr/>
        </p:nvCxnSpPr>
        <p:spPr>
          <a:xfrm flipH="1">
            <a:off x="4652384" y="2233952"/>
            <a:ext cx="2578027" cy="0"/>
          </a:xfrm>
          <a:prstGeom prst="line">
            <a:avLst/>
          </a:prstGeom>
          <a:ln w="57150">
            <a:solidFill>
              <a:srgbClr val="FF33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30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6" grpId="0"/>
      <p:bldP spid="16" grpId="0" animBg="1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AF15-8B32-4D8D-9400-8045AAA9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Principal component analysis results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53C2E-93E4-410B-A68A-9D4D62511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633" y="2938928"/>
            <a:ext cx="168750" cy="27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97E5BD-7543-42A0-B28E-714560A65595}"/>
              </a:ext>
            </a:extLst>
          </p:cNvPr>
          <p:cNvSpPr txBox="1"/>
          <p:nvPr/>
        </p:nvSpPr>
        <p:spPr>
          <a:xfrm>
            <a:off x="10225633" y="5638928"/>
            <a:ext cx="716863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/>
              <a:t>-0.25</a:t>
            </a:r>
            <a:endParaRPr lang="he-IL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31676-FC82-4059-AC8D-EC8E3238C7EA}"/>
              </a:ext>
            </a:extLst>
          </p:cNvPr>
          <p:cNvSpPr txBox="1"/>
          <p:nvPr/>
        </p:nvSpPr>
        <p:spPr>
          <a:xfrm>
            <a:off x="10225633" y="2484750"/>
            <a:ext cx="508473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/>
              <a:t>0.6</a:t>
            </a:r>
            <a:endParaRPr lang="he-IL" sz="2000" dirty="0"/>
          </a:p>
        </p:txBody>
      </p:sp>
      <p:pic>
        <p:nvPicPr>
          <p:cNvPr id="7" name="Picture 6" descr="A picture containing animal, blue, woman, court&#10;&#10;Description automatically generated">
            <a:extLst>
              <a:ext uri="{FF2B5EF4-FFF2-40B4-BE49-F238E27FC236}">
                <a16:creationId xmlns:a16="http://schemas.microsoft.com/office/drawing/2014/main" id="{E24E7531-1A2F-41CA-ABC1-9A0E7D66F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5" y="2439038"/>
            <a:ext cx="3600000" cy="3600000"/>
          </a:xfrm>
          <a:prstGeom prst="rect">
            <a:avLst/>
          </a:prstGeom>
        </p:spPr>
      </p:pic>
      <p:pic>
        <p:nvPicPr>
          <p:cNvPr id="9" name="Picture 8" descr="A picture containing blue, animal, monitor, purple&#10;&#10;Description automatically generated">
            <a:extLst>
              <a:ext uri="{FF2B5EF4-FFF2-40B4-BE49-F238E27FC236}">
                <a16:creationId xmlns:a16="http://schemas.microsoft.com/office/drawing/2014/main" id="{927DD345-287E-4F02-8F64-515A7577A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592" y="2439038"/>
            <a:ext cx="3600000" cy="36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772A51-1DD2-4EC3-AEDA-A6387750E312}"/>
              </a:ext>
            </a:extLst>
          </p:cNvPr>
          <p:cNvSpPr txBox="1"/>
          <p:nvPr/>
        </p:nvSpPr>
        <p:spPr>
          <a:xfrm>
            <a:off x="1828801" y="1739153"/>
            <a:ext cx="2109873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Original OD</a:t>
            </a:r>
            <a:endParaRPr lang="he-IL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881DF2-5E10-4A1B-B88E-2DFF884BE392}"/>
              </a:ext>
            </a:extLst>
          </p:cNvPr>
          <p:cNvSpPr txBox="1"/>
          <p:nvPr/>
        </p:nvSpPr>
        <p:spPr>
          <a:xfrm>
            <a:off x="6942993" y="1739153"/>
            <a:ext cx="1749197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Denoised</a:t>
            </a:r>
            <a:endParaRPr lang="he-IL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2105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AF15-8B32-4D8D-9400-8045AAA9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PCA results after a while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53C2E-93E4-410B-A68A-9D4D62511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633" y="2938928"/>
            <a:ext cx="168750" cy="27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97E5BD-7543-42A0-B28E-714560A65595}"/>
              </a:ext>
            </a:extLst>
          </p:cNvPr>
          <p:cNvSpPr txBox="1"/>
          <p:nvPr/>
        </p:nvSpPr>
        <p:spPr>
          <a:xfrm>
            <a:off x="10225633" y="5638928"/>
            <a:ext cx="716863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/>
              <a:t>-0.25</a:t>
            </a:r>
            <a:endParaRPr lang="he-IL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31676-FC82-4059-AC8D-EC8E3238C7EA}"/>
              </a:ext>
            </a:extLst>
          </p:cNvPr>
          <p:cNvSpPr txBox="1"/>
          <p:nvPr/>
        </p:nvSpPr>
        <p:spPr>
          <a:xfrm>
            <a:off x="10225633" y="2484750"/>
            <a:ext cx="508473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/>
              <a:t>0.6</a:t>
            </a:r>
            <a:endParaRPr lang="he-IL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E7531-1A2F-41CA-ABC1-9A0E7D66F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395" y="2439038"/>
            <a:ext cx="3600000" cy="36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7DD345-287E-4F02-8F64-515A7577A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7592" y="2439038"/>
            <a:ext cx="3600000" cy="36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772A51-1DD2-4EC3-AEDA-A6387750E312}"/>
              </a:ext>
            </a:extLst>
          </p:cNvPr>
          <p:cNvSpPr txBox="1"/>
          <p:nvPr/>
        </p:nvSpPr>
        <p:spPr>
          <a:xfrm>
            <a:off x="1828801" y="1739153"/>
            <a:ext cx="2109873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Original OD</a:t>
            </a:r>
            <a:endParaRPr lang="he-IL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881DF2-5E10-4A1B-B88E-2DFF884BE392}"/>
              </a:ext>
            </a:extLst>
          </p:cNvPr>
          <p:cNvSpPr txBox="1"/>
          <p:nvPr/>
        </p:nvSpPr>
        <p:spPr>
          <a:xfrm>
            <a:off x="6774678" y="1739153"/>
            <a:ext cx="2085827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“Denoised”</a:t>
            </a:r>
            <a:endParaRPr lang="he-IL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FEE91-CC47-4032-BAAE-172D6DD3A036}"/>
              </a:ext>
            </a:extLst>
          </p:cNvPr>
          <p:cNvSpPr txBox="1"/>
          <p:nvPr/>
        </p:nvSpPr>
        <p:spPr>
          <a:xfrm>
            <a:off x="1549552" y="3191895"/>
            <a:ext cx="7878930" cy="1600438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4400" dirty="0"/>
              <a:t>3. Long-term temporal correlations are not guaranteed</a:t>
            </a:r>
            <a:endParaRPr lang="he-IL" sz="4400" dirty="0"/>
          </a:p>
        </p:txBody>
      </p:sp>
    </p:spTree>
    <p:extLst>
      <p:ext uri="{BB962C8B-B14F-4D97-AF65-F5344CB8AC3E}">
        <p14:creationId xmlns:p14="http://schemas.microsoft.com/office/powerpoint/2010/main" val="91297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E091-A447-444E-A7A5-7DEFA29CE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627814" cy="1325563"/>
          </a:xfrm>
        </p:spPr>
        <p:txBody>
          <a:bodyPr/>
          <a:lstStyle/>
          <a:p>
            <a:r>
              <a:rPr lang="en-US"/>
              <a:t>Absorption imaging</a:t>
            </a:r>
            <a:endParaRPr lang="he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9BB8A3-0DFD-42AE-9D2C-04343891B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7613" y="0"/>
            <a:ext cx="6854387" cy="6854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D53464-DA94-4C31-BDF9-10B73E550DA9}"/>
              </a:ext>
            </a:extLst>
          </p:cNvPr>
          <p:cNvSpPr txBox="1"/>
          <p:nvPr/>
        </p:nvSpPr>
        <p:spPr>
          <a:xfrm>
            <a:off x="457870" y="5092424"/>
            <a:ext cx="8251673" cy="578882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sz="2800" dirty="0"/>
              <a:t>3. Long-term temporal correlations are not guaranteed</a:t>
            </a:r>
            <a:endParaRPr lang="he-IL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9AE00-93C6-466A-8D33-21CCE5397093}"/>
              </a:ext>
            </a:extLst>
          </p:cNvPr>
          <p:cNvSpPr txBox="1"/>
          <p:nvPr/>
        </p:nvSpPr>
        <p:spPr>
          <a:xfrm>
            <a:off x="457870" y="4014628"/>
            <a:ext cx="8251673" cy="578882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sz="2800"/>
              <a:t>2. Spatial correlations are useful</a:t>
            </a:r>
            <a:endParaRPr lang="he-IL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C3A9C-A262-475C-81AF-79792F66ED3F}"/>
              </a:ext>
            </a:extLst>
          </p:cNvPr>
          <p:cNvSpPr txBox="1"/>
          <p:nvPr/>
        </p:nvSpPr>
        <p:spPr>
          <a:xfrm>
            <a:off x="457870" y="2936833"/>
            <a:ext cx="8251673" cy="578882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1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sz="2800"/>
              <a:t>1. Absorption imaging thermometry is noise sensitive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4067757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E091-A447-444E-A7A5-7DEFA29CE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627814" cy="1325563"/>
          </a:xfrm>
        </p:spPr>
        <p:txBody>
          <a:bodyPr/>
          <a:lstStyle/>
          <a:p>
            <a:r>
              <a:rPr lang="en-US"/>
              <a:t>Absorption imaging</a:t>
            </a:r>
            <a:endParaRPr lang="he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9BB8A3-0DFD-42AE-9D2C-04343891B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7613" y="0"/>
            <a:ext cx="6854387" cy="6854387"/>
          </a:xfrm>
          <a:prstGeom prst="rect">
            <a:avLst/>
          </a:prstGeom>
        </p:spPr>
      </p:pic>
      <p:pic>
        <p:nvPicPr>
          <p:cNvPr id="7" name="Picture 6" descr="A close up of a camera&#10;&#10;Description automatically generated">
            <a:extLst>
              <a:ext uri="{FF2B5EF4-FFF2-40B4-BE49-F238E27FC236}">
                <a16:creationId xmlns:a16="http://schemas.microsoft.com/office/drawing/2014/main" id="{5D5AF132-A15D-4D24-86C7-0E44D352CD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1312" y="3103910"/>
            <a:ext cx="3878511" cy="3878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181BA4D-C7B7-4EDE-A918-A2BA56B70908}"/>
              </a:ext>
            </a:extLst>
          </p:cNvPr>
          <p:cNvSpPr txBox="1">
            <a:spLocks/>
          </p:cNvSpPr>
          <p:nvPr/>
        </p:nvSpPr>
        <p:spPr>
          <a:xfrm>
            <a:off x="-194239" y="1788577"/>
            <a:ext cx="6311101" cy="131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glow rad="304800">
                    <a:schemeClr val="bg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Wanted: </a:t>
            </a:r>
            <a:r>
              <a:rPr lang="en-US" sz="4000" i="1" dirty="0">
                <a:ln w="0"/>
                <a:solidFill>
                  <a:schemeClr val="accent1"/>
                </a:solidFill>
                <a:effectLst>
                  <a:glow rad="304800">
                    <a:schemeClr val="bg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adaptable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glow rad="304800">
                    <a:schemeClr val="bg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pattern extraction tool</a:t>
            </a:r>
          </a:p>
        </p:txBody>
      </p:sp>
    </p:spTree>
    <p:extLst>
      <p:ext uri="{BB962C8B-B14F-4D97-AF65-F5344CB8AC3E}">
        <p14:creationId xmlns:p14="http://schemas.microsoft.com/office/powerpoint/2010/main" val="3417772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3A192-41C3-4905-ADAF-D8DA56D37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Objectives</a:t>
            </a:r>
            <a:endParaRPr lang="he-IL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B0C699-E31F-4404-A29E-B38A4B19C3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2583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4850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311E-C298-41D2-9925-89AA27104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620" y="1750396"/>
            <a:ext cx="5707224" cy="335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Experiments with ultracold quantum degenerate Fermi gas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 up of a machine&#10;&#10;Description automatically generated">
            <a:extLst>
              <a:ext uri="{FF2B5EF4-FFF2-40B4-BE49-F238E27FC236}">
                <a16:creationId xmlns:a16="http://schemas.microsoft.com/office/drawing/2014/main" id="{80210A80-1A41-4A4E-A02E-2EDF62F195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413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F03C0-321E-428B-93EA-A3FB44D18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Machine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DC452-EC22-4541-86B6-ED02D0216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6627" y="4750893"/>
            <a:ext cx="4645250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Touring the 2019 zoo of AI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 up of a toy&#10;&#10;Description automatically generated">
            <a:extLst>
              <a:ext uri="{FF2B5EF4-FFF2-40B4-BE49-F238E27FC236}">
                <a16:creationId xmlns:a16="http://schemas.microsoft.com/office/drawing/2014/main" id="{5D02EB72-A541-49D1-A0CC-61752D8F12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0330"/>
            <a:ext cx="4915430" cy="491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67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B0AA06-71D2-4914-97F3-062AD986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Nomenclature</a:t>
            </a:r>
            <a:endParaRPr lang="he-I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783A4D-6F3D-4DA4-872B-25D081CE8A99}"/>
              </a:ext>
            </a:extLst>
          </p:cNvPr>
          <p:cNvGrpSpPr/>
          <p:nvPr/>
        </p:nvGrpSpPr>
        <p:grpSpPr>
          <a:xfrm>
            <a:off x="-1189" y="1325562"/>
            <a:ext cx="12039561" cy="5337904"/>
            <a:chOff x="-1189" y="1325562"/>
            <a:chExt cx="12039561" cy="533790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30F651F-330A-478B-B761-F70D7B1A36D8}"/>
                </a:ext>
              </a:extLst>
            </p:cNvPr>
            <p:cNvSpPr/>
            <p:nvPr/>
          </p:nvSpPr>
          <p:spPr>
            <a:xfrm>
              <a:off x="8052138" y="1325563"/>
              <a:ext cx="3986234" cy="1334475"/>
            </a:xfrm>
            <a:custGeom>
              <a:avLst/>
              <a:gdLst>
                <a:gd name="connsiteX0" fmla="*/ 0 w 3986234"/>
                <a:gd name="connsiteY0" fmla="*/ 1334475 h 1334475"/>
                <a:gd name="connsiteX1" fmla="*/ 1023195 w 3986234"/>
                <a:gd name="connsiteY1" fmla="*/ 0 h 1334475"/>
                <a:gd name="connsiteX2" fmla="*/ 3986234 w 3986234"/>
                <a:gd name="connsiteY2" fmla="*/ 0 h 1334475"/>
                <a:gd name="connsiteX3" fmla="*/ 3986234 w 3986234"/>
                <a:gd name="connsiteY3" fmla="*/ 1334475 h 1334475"/>
                <a:gd name="connsiteX4" fmla="*/ 0 w 3986234"/>
                <a:gd name="connsiteY4" fmla="*/ 1334475 h 13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6234" h="1334475">
                  <a:moveTo>
                    <a:pt x="0" y="1334475"/>
                  </a:moveTo>
                  <a:lnTo>
                    <a:pt x="1023195" y="0"/>
                  </a:lnTo>
                  <a:lnTo>
                    <a:pt x="3986234" y="0"/>
                  </a:lnTo>
                  <a:lnTo>
                    <a:pt x="3986234" y="1334475"/>
                  </a:lnTo>
                  <a:lnTo>
                    <a:pt x="0" y="1334475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2311" tIns="247650" rIns="247163" bIns="247650" numCol="1" spcCol="1270" anchor="t" anchorCtr="0">
              <a:noAutofit/>
            </a:bodyPr>
            <a:lstStyle/>
            <a:p>
              <a:pPr marL="228600" lvl="1" indent="-22860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2400" kern="1200" dirty="0"/>
                <a:t>A program that can sense, reason, act, and adapt</a:t>
              </a:r>
              <a:endParaRPr lang="he-IL" sz="2400" kern="1200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032E405-9E14-409F-89DF-75FB94253E2A}"/>
                </a:ext>
              </a:extLst>
            </p:cNvPr>
            <p:cNvSpPr/>
            <p:nvPr/>
          </p:nvSpPr>
          <p:spPr>
            <a:xfrm>
              <a:off x="-1189" y="1325562"/>
              <a:ext cx="9078421" cy="1334477"/>
            </a:xfrm>
            <a:custGeom>
              <a:avLst/>
              <a:gdLst>
                <a:gd name="connsiteX0" fmla="*/ 0 w 9078421"/>
                <a:gd name="connsiteY0" fmla="*/ 1334475 h 1334475"/>
                <a:gd name="connsiteX1" fmla="*/ 1023195 w 9078421"/>
                <a:gd name="connsiteY1" fmla="*/ 0 h 1334475"/>
                <a:gd name="connsiteX2" fmla="*/ 8055226 w 9078421"/>
                <a:gd name="connsiteY2" fmla="*/ 0 h 1334475"/>
                <a:gd name="connsiteX3" fmla="*/ 9078421 w 9078421"/>
                <a:gd name="connsiteY3" fmla="*/ 1334475 h 1334475"/>
                <a:gd name="connsiteX4" fmla="*/ 0 w 9078421"/>
                <a:gd name="connsiteY4" fmla="*/ 1334475 h 13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8421" h="1334475">
                  <a:moveTo>
                    <a:pt x="9078421" y="1"/>
                  </a:moveTo>
                  <a:lnTo>
                    <a:pt x="8055226" y="1334474"/>
                  </a:lnTo>
                  <a:lnTo>
                    <a:pt x="1023195" y="1334474"/>
                  </a:lnTo>
                  <a:lnTo>
                    <a:pt x="0" y="1"/>
                  </a:lnTo>
                  <a:lnTo>
                    <a:pt x="9078421" y="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24283" tIns="35561" rIns="1624285" bIns="35561" numCol="1" spcCol="1270" anchor="ctr" anchorCtr="0">
              <a:noAutofit/>
            </a:bodyPr>
            <a:lstStyle/>
            <a:p>
              <a:pPr marL="0" lvl="0" indent="0" algn="ctr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>
                  <a:solidFill>
                    <a:schemeClr val="tx1"/>
                  </a:solidFill>
                </a:rPr>
                <a:t>Artificial intelligence (AI)</a:t>
              </a:r>
              <a:endParaRPr lang="he-IL" sz="28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AC1E98C-FD3A-4A04-97EA-D3E1562C5952}"/>
                </a:ext>
              </a:extLst>
            </p:cNvPr>
            <p:cNvSpPr/>
            <p:nvPr/>
          </p:nvSpPr>
          <p:spPr>
            <a:xfrm>
              <a:off x="7027093" y="2660038"/>
              <a:ext cx="5009388" cy="1334475"/>
            </a:xfrm>
            <a:custGeom>
              <a:avLst/>
              <a:gdLst>
                <a:gd name="connsiteX0" fmla="*/ 0 w 5009388"/>
                <a:gd name="connsiteY0" fmla="*/ 1334475 h 1334475"/>
                <a:gd name="connsiteX1" fmla="*/ 1023195 w 5009388"/>
                <a:gd name="connsiteY1" fmla="*/ 0 h 1334475"/>
                <a:gd name="connsiteX2" fmla="*/ 5009388 w 5009388"/>
                <a:gd name="connsiteY2" fmla="*/ 0 h 1334475"/>
                <a:gd name="connsiteX3" fmla="*/ 5009388 w 5009388"/>
                <a:gd name="connsiteY3" fmla="*/ 1334475 h 1334475"/>
                <a:gd name="connsiteX4" fmla="*/ 0 w 5009388"/>
                <a:gd name="connsiteY4" fmla="*/ 1334475 h 13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9388" h="1334475">
                  <a:moveTo>
                    <a:pt x="0" y="1334475"/>
                  </a:moveTo>
                  <a:lnTo>
                    <a:pt x="1023195" y="0"/>
                  </a:lnTo>
                  <a:lnTo>
                    <a:pt x="5009388" y="0"/>
                  </a:lnTo>
                  <a:lnTo>
                    <a:pt x="5009388" y="1334475"/>
                  </a:lnTo>
                  <a:lnTo>
                    <a:pt x="0" y="1334475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852" tIns="247650" rIns="247650" bIns="247650" numCol="1" spcCol="1270" anchor="t" anchorCtr="0">
              <a:noAutofit/>
            </a:bodyPr>
            <a:lstStyle/>
            <a:p>
              <a:pPr marL="228600" lvl="1" indent="-22860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2400" kern="1200" dirty="0"/>
                <a:t>Not explicitly-programmed algorithms that improve by exposure to data</a:t>
              </a:r>
              <a:endParaRPr lang="he-IL" sz="2400" kern="12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C938ECD-7ECA-4802-B8AB-476FC2A4A411}"/>
                </a:ext>
              </a:extLst>
            </p:cNvPr>
            <p:cNvSpPr/>
            <p:nvPr/>
          </p:nvSpPr>
          <p:spPr>
            <a:xfrm>
              <a:off x="1025747" y="2660037"/>
              <a:ext cx="7024548" cy="1334477"/>
            </a:xfrm>
            <a:custGeom>
              <a:avLst/>
              <a:gdLst>
                <a:gd name="connsiteX0" fmla="*/ 0 w 7024548"/>
                <a:gd name="connsiteY0" fmla="*/ 1334475 h 1334475"/>
                <a:gd name="connsiteX1" fmla="*/ 1023195 w 7024548"/>
                <a:gd name="connsiteY1" fmla="*/ 0 h 1334475"/>
                <a:gd name="connsiteX2" fmla="*/ 6001353 w 7024548"/>
                <a:gd name="connsiteY2" fmla="*/ 0 h 1334475"/>
                <a:gd name="connsiteX3" fmla="*/ 7024548 w 7024548"/>
                <a:gd name="connsiteY3" fmla="*/ 1334475 h 1334475"/>
                <a:gd name="connsiteX4" fmla="*/ 0 w 7024548"/>
                <a:gd name="connsiteY4" fmla="*/ 1334475 h 13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24548" h="1334475">
                  <a:moveTo>
                    <a:pt x="7024548" y="1"/>
                  </a:moveTo>
                  <a:lnTo>
                    <a:pt x="6001353" y="1334474"/>
                  </a:lnTo>
                  <a:lnTo>
                    <a:pt x="1023195" y="1334474"/>
                  </a:lnTo>
                  <a:lnTo>
                    <a:pt x="0" y="1"/>
                  </a:lnTo>
                  <a:lnTo>
                    <a:pt x="7024548" y="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64856" tIns="35561" rIns="1264856" bIns="35561" numCol="1" spcCol="1270" anchor="ctr" anchorCtr="0">
              <a:noAutofit/>
            </a:bodyPr>
            <a:lstStyle/>
            <a:p>
              <a:pPr marL="0" lvl="0" indent="0" algn="ctr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>
                  <a:solidFill>
                    <a:schemeClr val="tx1"/>
                  </a:solidFill>
                </a:rPr>
                <a:t>Machine learning (ML)</a:t>
              </a:r>
              <a:endParaRPr lang="he-IL" sz="28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7332643-A303-4BFE-BB89-A9126D0DE710}"/>
                </a:ext>
              </a:extLst>
            </p:cNvPr>
            <p:cNvSpPr/>
            <p:nvPr/>
          </p:nvSpPr>
          <p:spPr>
            <a:xfrm>
              <a:off x="5979160" y="3994514"/>
              <a:ext cx="6057321" cy="1334475"/>
            </a:xfrm>
            <a:custGeom>
              <a:avLst/>
              <a:gdLst>
                <a:gd name="connsiteX0" fmla="*/ 0 w 5995499"/>
                <a:gd name="connsiteY0" fmla="*/ 1334475 h 1334475"/>
                <a:gd name="connsiteX1" fmla="*/ 1023195 w 5995499"/>
                <a:gd name="connsiteY1" fmla="*/ 0 h 1334475"/>
                <a:gd name="connsiteX2" fmla="*/ 5995499 w 5995499"/>
                <a:gd name="connsiteY2" fmla="*/ 0 h 1334475"/>
                <a:gd name="connsiteX3" fmla="*/ 5995499 w 5995499"/>
                <a:gd name="connsiteY3" fmla="*/ 1334475 h 1334475"/>
                <a:gd name="connsiteX4" fmla="*/ 0 w 5995499"/>
                <a:gd name="connsiteY4" fmla="*/ 1334475 h 13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5499" h="1334475">
                  <a:moveTo>
                    <a:pt x="0" y="1334475"/>
                  </a:moveTo>
                  <a:lnTo>
                    <a:pt x="1023195" y="0"/>
                  </a:lnTo>
                  <a:lnTo>
                    <a:pt x="5995499" y="0"/>
                  </a:lnTo>
                  <a:lnTo>
                    <a:pt x="5995499" y="1334475"/>
                  </a:lnTo>
                  <a:lnTo>
                    <a:pt x="0" y="1334475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852" tIns="247650" rIns="247650" bIns="247650" numCol="1" spcCol="1270" anchor="t" anchorCtr="0">
              <a:noAutofit/>
            </a:bodyPr>
            <a:lstStyle/>
            <a:p>
              <a:pPr marL="228600" lvl="1" indent="-22860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2400" kern="1200" dirty="0"/>
                <a:t>Regularized versions of multilayer </a:t>
              </a:r>
              <a:r>
                <a:rPr lang="en-US" sz="2400" kern="1200" dirty="0" err="1"/>
                <a:t>perceptrons</a:t>
              </a:r>
              <a:endParaRPr lang="he-IL" sz="2400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232145-8512-4F7D-BDCA-D22F02D2BCBF}"/>
                </a:ext>
              </a:extLst>
            </p:cNvPr>
            <p:cNvSpPr/>
            <p:nvPr/>
          </p:nvSpPr>
          <p:spPr>
            <a:xfrm>
              <a:off x="2054796" y="3994514"/>
              <a:ext cx="4970406" cy="1334476"/>
            </a:xfrm>
            <a:custGeom>
              <a:avLst/>
              <a:gdLst>
                <a:gd name="connsiteX0" fmla="*/ 0 w 5052326"/>
                <a:gd name="connsiteY0" fmla="*/ 1334475 h 1334475"/>
                <a:gd name="connsiteX1" fmla="*/ 1023195 w 5052326"/>
                <a:gd name="connsiteY1" fmla="*/ 0 h 1334475"/>
                <a:gd name="connsiteX2" fmla="*/ 4029131 w 5052326"/>
                <a:gd name="connsiteY2" fmla="*/ 0 h 1334475"/>
                <a:gd name="connsiteX3" fmla="*/ 5052326 w 5052326"/>
                <a:gd name="connsiteY3" fmla="*/ 1334475 h 1334475"/>
                <a:gd name="connsiteX4" fmla="*/ 0 w 5052326"/>
                <a:gd name="connsiteY4" fmla="*/ 1334475 h 13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2326" h="1334475">
                  <a:moveTo>
                    <a:pt x="5052326" y="1"/>
                  </a:moveTo>
                  <a:lnTo>
                    <a:pt x="4029131" y="1334474"/>
                  </a:lnTo>
                  <a:lnTo>
                    <a:pt x="1023195" y="1334474"/>
                  </a:lnTo>
                  <a:lnTo>
                    <a:pt x="0" y="1"/>
                  </a:lnTo>
                  <a:lnTo>
                    <a:pt x="5052326" y="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9718" tIns="35560" rIns="919718" bIns="35561" numCol="1" spcCol="1270" anchor="ctr" anchorCtr="0">
              <a:noAutofit/>
            </a:bodyPr>
            <a:lstStyle/>
            <a:p>
              <a:pPr marL="0" lvl="0" indent="0" algn="ctr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>
                  <a:solidFill>
                    <a:schemeClr val="tx1"/>
                  </a:solidFill>
                </a:rPr>
                <a:t>Convolutional Neural Networks (CNNs)</a:t>
              </a:r>
              <a:endParaRPr lang="he-IL" sz="28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343C834-6590-492F-8B74-96C7D8B8F603}"/>
                </a:ext>
              </a:extLst>
            </p:cNvPr>
            <p:cNvSpPr/>
            <p:nvPr/>
          </p:nvSpPr>
          <p:spPr>
            <a:xfrm>
              <a:off x="3079102" y="5328990"/>
              <a:ext cx="2936887" cy="1334476"/>
            </a:xfrm>
            <a:custGeom>
              <a:avLst/>
              <a:gdLst>
                <a:gd name="connsiteX0" fmla="*/ 0 w 2972524"/>
                <a:gd name="connsiteY0" fmla="*/ 1334475 h 1334475"/>
                <a:gd name="connsiteX1" fmla="*/ 1023195 w 2972524"/>
                <a:gd name="connsiteY1" fmla="*/ 0 h 1334475"/>
                <a:gd name="connsiteX2" fmla="*/ 1949329 w 2972524"/>
                <a:gd name="connsiteY2" fmla="*/ 0 h 1334475"/>
                <a:gd name="connsiteX3" fmla="*/ 2972524 w 2972524"/>
                <a:gd name="connsiteY3" fmla="*/ 1334475 h 1334475"/>
                <a:gd name="connsiteX4" fmla="*/ 0 w 2972524"/>
                <a:gd name="connsiteY4" fmla="*/ 1334475 h 13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524" h="1334475">
                  <a:moveTo>
                    <a:pt x="2972524" y="1"/>
                  </a:moveTo>
                  <a:lnTo>
                    <a:pt x="1949329" y="1334474"/>
                  </a:lnTo>
                  <a:lnTo>
                    <a:pt x="1023195" y="1334474"/>
                  </a:lnTo>
                  <a:lnTo>
                    <a:pt x="0" y="1"/>
                  </a:lnTo>
                  <a:lnTo>
                    <a:pt x="2972524" y="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561" tIns="35560" rIns="35560" bIns="35561" numCol="1" spcCol="1270" anchor="ctr" anchorCtr="0">
              <a:noAutofit/>
            </a:bodyPr>
            <a:lstStyle/>
            <a:p>
              <a:pPr marL="0" lvl="0" indent="0" algn="ctr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>
                  <a:solidFill>
                    <a:schemeClr val="tx1"/>
                  </a:solidFill>
                </a:rPr>
                <a:t>Deep NN</a:t>
              </a:r>
              <a:br>
                <a:rPr lang="en-US" sz="2800" b="1" kern="1200" dirty="0">
                  <a:solidFill>
                    <a:schemeClr val="tx1"/>
                  </a:solidFill>
                </a:rPr>
              </a:br>
              <a:r>
                <a:rPr lang="en-US" sz="2800" b="1" kern="1200" dirty="0">
                  <a:solidFill>
                    <a:schemeClr val="tx1"/>
                  </a:solidFill>
                </a:rPr>
                <a:t>(DNNs) </a:t>
              </a:r>
              <a:endParaRPr lang="he-IL" sz="2800" b="1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831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B0AA06-71D2-4914-97F3-062AD9867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principle</a:t>
            </a:r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16B549-4A1C-4E48-90C5-7C9DB68C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1999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Extract abstract features from input data by a series of non-linear operations</a:t>
            </a:r>
            <a:endParaRPr lang="he-I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777C489-DB04-462B-A180-0EFCDA310C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0755"/>
          <a:stretch/>
        </p:blipFill>
        <p:spPr>
          <a:xfrm>
            <a:off x="2558502" y="3429000"/>
            <a:ext cx="4272837" cy="1776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D0B008-AC76-4438-A929-B8C09B7DA049}"/>
              </a:ext>
            </a:extLst>
          </p:cNvPr>
          <p:cNvSpPr/>
          <p:nvPr/>
        </p:nvSpPr>
        <p:spPr>
          <a:xfrm>
            <a:off x="2393576" y="3316941"/>
            <a:ext cx="4563036" cy="19722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480E3B3-6BEB-41AE-939D-0D9569FCC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7008" y="2478442"/>
            <a:ext cx="7017845" cy="437955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7DECDCC-3E4B-47A9-9B45-D97FD8BA5324}"/>
              </a:ext>
            </a:extLst>
          </p:cNvPr>
          <p:cNvGrpSpPr/>
          <p:nvPr/>
        </p:nvGrpSpPr>
        <p:grpSpPr>
          <a:xfrm>
            <a:off x="9769959" y="4986145"/>
            <a:ext cx="2229788" cy="1020558"/>
            <a:chOff x="9769959" y="4986145"/>
            <a:chExt cx="2229788" cy="102055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9E8C9AE-23E2-4C61-8D39-FF77204BE8E4}"/>
                </a:ext>
              </a:extLst>
            </p:cNvPr>
            <p:cNvSpPr/>
            <p:nvPr/>
          </p:nvSpPr>
          <p:spPr>
            <a:xfrm>
              <a:off x="9769959" y="4986145"/>
              <a:ext cx="2229788" cy="1020558"/>
            </a:xfrm>
            <a:custGeom>
              <a:avLst/>
              <a:gdLst>
                <a:gd name="connsiteX0" fmla="*/ 0 w 2229788"/>
                <a:gd name="connsiteY0" fmla="*/ 0 h 1020558"/>
                <a:gd name="connsiteX1" fmla="*/ 2229788 w 2229788"/>
                <a:gd name="connsiteY1" fmla="*/ 0 h 1020558"/>
                <a:gd name="connsiteX2" fmla="*/ 2229788 w 2229788"/>
                <a:gd name="connsiteY2" fmla="*/ 1020558 h 1020558"/>
                <a:gd name="connsiteX3" fmla="*/ 0 w 2229788"/>
                <a:gd name="connsiteY3" fmla="*/ 1020558 h 1020558"/>
                <a:gd name="connsiteX4" fmla="*/ 0 w 2229788"/>
                <a:gd name="connsiteY4" fmla="*/ 0 h 10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788" h="1020558">
                  <a:moveTo>
                    <a:pt x="0" y="0"/>
                  </a:moveTo>
                  <a:lnTo>
                    <a:pt x="2229788" y="0"/>
                  </a:lnTo>
                  <a:lnTo>
                    <a:pt x="2229788" y="1020558"/>
                  </a:lnTo>
                  <a:lnTo>
                    <a:pt x="0" y="10205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668593" numCol="1" spcCol="1270" anchor="ctr" anchorCtr="0">
              <a:noAutofit/>
            </a:bodyPr>
            <a:lstStyle/>
            <a:p>
              <a:pPr marL="0" lvl="0" indent="0" algn="ctr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is dog?</a:t>
              </a:r>
              <a:endParaRPr lang="he-IL" sz="28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6341B0B-E1FB-49E6-B470-9FEEC3927000}"/>
                </a:ext>
              </a:extLst>
            </p:cNvPr>
            <p:cNvSpPr/>
            <p:nvPr/>
          </p:nvSpPr>
          <p:spPr>
            <a:xfrm>
              <a:off x="9769959" y="5516337"/>
              <a:ext cx="2229788" cy="469456"/>
            </a:xfrm>
            <a:custGeom>
              <a:avLst/>
              <a:gdLst>
                <a:gd name="connsiteX0" fmla="*/ 0 w 2229788"/>
                <a:gd name="connsiteY0" fmla="*/ 0 h 469456"/>
                <a:gd name="connsiteX1" fmla="*/ 2229788 w 2229788"/>
                <a:gd name="connsiteY1" fmla="*/ 0 h 469456"/>
                <a:gd name="connsiteX2" fmla="*/ 2229788 w 2229788"/>
                <a:gd name="connsiteY2" fmla="*/ 469456 h 469456"/>
                <a:gd name="connsiteX3" fmla="*/ 0 w 2229788"/>
                <a:gd name="connsiteY3" fmla="*/ 469456 h 469456"/>
                <a:gd name="connsiteX4" fmla="*/ 0 w 2229788"/>
                <a:gd name="connsiteY4" fmla="*/ 0 h 46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788" h="469456">
                  <a:moveTo>
                    <a:pt x="0" y="0"/>
                  </a:moveTo>
                  <a:lnTo>
                    <a:pt x="2229788" y="0"/>
                  </a:lnTo>
                  <a:lnTo>
                    <a:pt x="2229788" y="469456"/>
                  </a:lnTo>
                  <a:lnTo>
                    <a:pt x="0" y="46945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35560" rIns="199136" bIns="35560" numCol="1" spcCol="1270" anchor="ctr" anchorCtr="0">
              <a:noAutofit/>
            </a:bodyPr>
            <a:lstStyle/>
            <a:p>
              <a:pPr marL="0" lvl="0" indent="0" algn="ctr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0</a:t>
              </a:r>
              <a:endParaRPr lang="he-IL" sz="2800" kern="1200" dirty="0"/>
            </a:p>
          </p:txBody>
        </p:sp>
      </p:grpSp>
      <p:pic>
        <p:nvPicPr>
          <p:cNvPr id="11" name="Picture 10" descr="A sheep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F03572CD-61A5-43BB-A35F-9F3350334C1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305025"/>
            <a:ext cx="3867008" cy="45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9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B0AA06-71D2-4914-97F3-062AD9867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principles</a:t>
            </a:r>
            <a:endParaRPr lang="he-IL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E2639210-1AE1-40CC-A05D-BFC2F53B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Perceptron</a:t>
            </a:r>
            <a:endParaRPr lang="he-I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924EE72-8FC2-4586-BBD0-74289602F1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0755"/>
          <a:stretch/>
        </p:blipFill>
        <p:spPr>
          <a:xfrm>
            <a:off x="3702120" y="2391982"/>
            <a:ext cx="4272837" cy="17762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22C505-5AB8-4FE6-8CE9-7CB83DBEB0A9}"/>
                  </a:ext>
                </a:extLst>
              </p:cNvPr>
              <p:cNvSpPr txBox="1"/>
              <p:nvPr/>
            </p:nvSpPr>
            <p:spPr>
              <a:xfrm>
                <a:off x="3189654" y="2161149"/>
                <a:ext cx="572721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22C505-5AB8-4FE6-8CE9-7CB83DBE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654" y="2161149"/>
                <a:ext cx="572721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49424F-D50D-4545-8AC2-CF5907469AC6}"/>
                  </a:ext>
                </a:extLst>
              </p:cNvPr>
              <p:cNvSpPr txBox="1"/>
              <p:nvPr/>
            </p:nvSpPr>
            <p:spPr>
              <a:xfrm>
                <a:off x="3189654" y="2664002"/>
                <a:ext cx="572721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49424F-D50D-4545-8AC2-CF5907469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654" y="2664002"/>
                <a:ext cx="572721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4CE8B8-02BC-454B-BC25-74C1D92E0464}"/>
                  </a:ext>
                </a:extLst>
              </p:cNvPr>
              <p:cNvSpPr txBox="1"/>
              <p:nvPr/>
            </p:nvSpPr>
            <p:spPr>
              <a:xfrm>
                <a:off x="3189654" y="3166855"/>
                <a:ext cx="572721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4CE8B8-02BC-454B-BC25-74C1D92E0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654" y="3166855"/>
                <a:ext cx="572721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DE0207-C72C-47D0-827D-A890E827FA14}"/>
                  </a:ext>
                </a:extLst>
              </p:cNvPr>
              <p:cNvSpPr txBox="1"/>
              <p:nvPr/>
            </p:nvSpPr>
            <p:spPr>
              <a:xfrm>
                <a:off x="3189654" y="3669707"/>
                <a:ext cx="572721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DE0207-C72C-47D0-827D-A890E827F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654" y="3669707"/>
                <a:ext cx="572721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12A54C-AB74-4EC0-A890-98C55CC23AB9}"/>
                  </a:ext>
                </a:extLst>
              </p:cNvPr>
              <p:cNvSpPr txBox="1"/>
              <p:nvPr/>
            </p:nvSpPr>
            <p:spPr>
              <a:xfrm>
                <a:off x="4365697" y="2391981"/>
                <a:ext cx="629660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12A54C-AB74-4EC0-A890-98C55CC23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697" y="2391981"/>
                <a:ext cx="629660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95D7B0-D72C-40D7-A314-DAB766DCD13B}"/>
                  </a:ext>
                </a:extLst>
              </p:cNvPr>
              <p:cNvSpPr txBox="1"/>
              <p:nvPr/>
            </p:nvSpPr>
            <p:spPr>
              <a:xfrm>
                <a:off x="4121580" y="2664001"/>
                <a:ext cx="629660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95D7B0-D72C-40D7-A314-DAB766DCD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580" y="2664001"/>
                <a:ext cx="629660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1E678B-0EF4-4C78-83FF-EF99BCC62777}"/>
                  </a:ext>
                </a:extLst>
              </p:cNvPr>
              <p:cNvSpPr txBox="1"/>
              <p:nvPr/>
            </p:nvSpPr>
            <p:spPr>
              <a:xfrm>
                <a:off x="4121580" y="3029770"/>
                <a:ext cx="629660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1E678B-0EF4-4C78-83FF-EF99BCC62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580" y="3029770"/>
                <a:ext cx="629660" cy="461665"/>
              </a:xfrm>
              <a:prstGeom prst="rect">
                <a:avLst/>
              </a:prstGeom>
              <a:blipFill>
                <a:blip r:embed="rId10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8C2C3A-4EE6-459C-BAC6-324510C948DB}"/>
                  </a:ext>
                </a:extLst>
              </p:cNvPr>
              <p:cNvSpPr txBox="1"/>
              <p:nvPr/>
            </p:nvSpPr>
            <p:spPr>
              <a:xfrm>
                <a:off x="4365697" y="3309270"/>
                <a:ext cx="629660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8C2C3A-4EE6-459C-BAC6-324510C94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697" y="3309270"/>
                <a:ext cx="629660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C2B1703-64C0-4113-A3E2-9F981918C251}"/>
              </a:ext>
            </a:extLst>
          </p:cNvPr>
          <p:cNvSpPr txBox="1"/>
          <p:nvPr/>
        </p:nvSpPr>
        <p:spPr>
          <a:xfrm>
            <a:off x="3026408" y="4211388"/>
            <a:ext cx="1095172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inputs</a:t>
            </a:r>
            <a:endParaRPr lang="he-IL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E62819-C90A-4EB6-81EE-B64CCE3CC985}"/>
              </a:ext>
            </a:extLst>
          </p:cNvPr>
          <p:cNvSpPr txBox="1"/>
          <p:nvPr/>
        </p:nvSpPr>
        <p:spPr>
          <a:xfrm>
            <a:off x="4112352" y="3947059"/>
            <a:ext cx="1313116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weights</a:t>
            </a:r>
            <a:endParaRPr lang="he-IL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70A945-DC60-42B5-B56D-092AB7AA7768}"/>
              </a:ext>
            </a:extLst>
          </p:cNvPr>
          <p:cNvSpPr txBox="1"/>
          <p:nvPr/>
        </p:nvSpPr>
        <p:spPr>
          <a:xfrm>
            <a:off x="5741346" y="3478074"/>
            <a:ext cx="801823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sum</a:t>
            </a:r>
            <a:endParaRPr lang="he-IL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CA0D0F-FF74-4AAC-A8F6-76862C46E514}"/>
              </a:ext>
            </a:extLst>
          </p:cNvPr>
          <p:cNvSpPr txBox="1"/>
          <p:nvPr/>
        </p:nvSpPr>
        <p:spPr>
          <a:xfrm>
            <a:off x="6778847" y="3483601"/>
            <a:ext cx="1615570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activation</a:t>
            </a:r>
            <a:endParaRPr lang="he-IL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983F26-C919-46E5-A3B4-5310263F21A6}"/>
              </a:ext>
            </a:extLst>
          </p:cNvPr>
          <p:cNvSpPr/>
          <p:nvPr/>
        </p:nvSpPr>
        <p:spPr>
          <a:xfrm>
            <a:off x="7460632" y="3150306"/>
            <a:ext cx="252000" cy="252000"/>
          </a:xfrm>
          <a:prstGeom prst="ellipse">
            <a:avLst/>
          </a:prstGeom>
          <a:solidFill>
            <a:schemeClr val="bg1"/>
          </a:solidFill>
          <a:ln>
            <a:solidFill>
              <a:srgbClr val="50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E720DC-FDBE-40AC-B21F-D2946DFCEA25}"/>
              </a:ext>
            </a:extLst>
          </p:cNvPr>
          <p:cNvSpPr/>
          <p:nvPr/>
        </p:nvSpPr>
        <p:spPr>
          <a:xfrm>
            <a:off x="9019933" y="3153822"/>
            <a:ext cx="252000" cy="252000"/>
          </a:xfrm>
          <a:prstGeom prst="ellipse">
            <a:avLst/>
          </a:prstGeom>
          <a:solidFill>
            <a:schemeClr val="bg1"/>
          </a:solidFill>
          <a:ln>
            <a:solidFill>
              <a:srgbClr val="50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97BE2-728F-4C5A-A248-7AAB7A0752D5}"/>
              </a:ext>
            </a:extLst>
          </p:cNvPr>
          <p:cNvSpPr txBox="1"/>
          <p:nvPr/>
        </p:nvSpPr>
        <p:spPr>
          <a:xfrm>
            <a:off x="8566062" y="3478074"/>
            <a:ext cx="118173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output</a:t>
            </a:r>
            <a:endParaRPr lang="he-IL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7546DBC-363A-4478-9162-5DE1B3C947B3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7721600" y="3276306"/>
            <a:ext cx="1298333" cy="3516"/>
          </a:xfrm>
          <a:prstGeom prst="line">
            <a:avLst/>
          </a:prstGeom>
          <a:ln w="6350">
            <a:solidFill>
              <a:srgbClr val="505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5703D0-F47F-4E86-A15E-D7B1EB679C0E}"/>
                  </a:ext>
                </a:extLst>
              </p:cNvPr>
              <p:cNvSpPr txBox="1"/>
              <p:nvPr/>
            </p:nvSpPr>
            <p:spPr>
              <a:xfrm>
                <a:off x="5907683" y="2744984"/>
                <a:ext cx="412292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5703D0-F47F-4E86-A15E-D7B1EB67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683" y="2744984"/>
                <a:ext cx="412292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944323-3D34-4E74-A8F5-444F3504EC3F}"/>
                  </a:ext>
                </a:extLst>
              </p:cNvPr>
              <p:cNvSpPr txBox="1"/>
              <p:nvPr/>
            </p:nvSpPr>
            <p:spPr>
              <a:xfrm>
                <a:off x="9185401" y="2818801"/>
                <a:ext cx="478977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944323-3D34-4E74-A8F5-444F3504E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401" y="2818801"/>
                <a:ext cx="478977" cy="369332"/>
              </a:xfrm>
              <a:prstGeom prst="rect">
                <a:avLst/>
              </a:prstGeom>
              <a:blipFill>
                <a:blip r:embed="rId1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97BBD11-688F-4886-A3D4-BAE798225B4B}"/>
              </a:ext>
            </a:extLst>
          </p:cNvPr>
          <p:cNvGrpSpPr/>
          <p:nvPr/>
        </p:nvGrpSpPr>
        <p:grpSpPr>
          <a:xfrm>
            <a:off x="6933576" y="2197665"/>
            <a:ext cx="1239045" cy="889932"/>
            <a:chOff x="7389682" y="284444"/>
            <a:chExt cx="1239045" cy="88993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F1D4D7C-C88F-443A-8A42-906F4722889B}"/>
                </a:ext>
              </a:extLst>
            </p:cNvPr>
            <p:cNvCxnSpPr>
              <a:cxnSpLocks/>
            </p:cNvCxnSpPr>
            <p:nvPr/>
          </p:nvCxnSpPr>
          <p:spPr>
            <a:xfrm>
              <a:off x="7389682" y="1039905"/>
              <a:ext cx="1239045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F13C0F1-FA32-4D02-8ECA-470B0E338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4800" y="284444"/>
              <a:ext cx="0" cy="88993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D29B6C8-1EAF-4DAF-A670-DDD1D0BE637F}"/>
                </a:ext>
              </a:extLst>
            </p:cNvPr>
            <p:cNvCxnSpPr>
              <a:cxnSpLocks/>
            </p:cNvCxnSpPr>
            <p:nvPr/>
          </p:nvCxnSpPr>
          <p:spPr>
            <a:xfrm>
              <a:off x="7389682" y="1039905"/>
              <a:ext cx="65511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300A45A-B882-4306-A9ED-13CCC9CD5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9970" y="519953"/>
              <a:ext cx="540031" cy="5199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56C843-8DCA-4417-B412-FD5BE85BD20E}"/>
                  </a:ext>
                </a:extLst>
              </p:cNvPr>
              <p:cNvSpPr txBox="1"/>
              <p:nvPr/>
            </p:nvSpPr>
            <p:spPr>
              <a:xfrm>
                <a:off x="8172621" y="2722292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56C843-8DCA-4417-B412-FD5BE85BD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621" y="2722292"/>
                <a:ext cx="426399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7BE972F-708D-45D6-89F4-C975473922D5}"/>
                  </a:ext>
                </a:extLst>
              </p:cNvPr>
              <p:cNvSpPr txBox="1"/>
              <p:nvPr/>
            </p:nvSpPr>
            <p:spPr>
              <a:xfrm>
                <a:off x="7261135" y="1768626"/>
                <a:ext cx="8618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7BE972F-708D-45D6-89F4-C97547392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135" y="1768626"/>
                <a:ext cx="861839" cy="461665"/>
              </a:xfrm>
              <a:prstGeom prst="rect">
                <a:avLst/>
              </a:prstGeom>
              <a:blipFill>
                <a:blip r:embed="rId15"/>
                <a:stretch>
                  <a:fillRect l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661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3" grpId="0"/>
      <p:bldP spid="15" grpId="0"/>
      <p:bldP spid="16" grpId="0"/>
      <p:bldP spid="17" grpId="0"/>
      <p:bldP spid="6" grpId="0" animBg="1"/>
      <p:bldP spid="19" grpId="0" animBg="1"/>
      <p:bldP spid="20" grpId="0"/>
      <p:bldP spid="23" grpId="0"/>
      <p:bldP spid="26" grpId="0"/>
      <p:bldP spid="5" grpId="0"/>
      <p:bldP spid="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B0AA06-71D2-4914-97F3-062AD986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CNN principles</a:t>
            </a:r>
            <a:endParaRPr lang="he-IL" dirty="0"/>
          </a:p>
        </p:txBody>
      </p:sp>
      <p:pic>
        <p:nvPicPr>
          <p:cNvPr id="6" name="Picture 5" descr="A sheep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6FC591F7-17D5-4BE6-BEAB-A44BFB2F4DA0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46" y="1905938"/>
            <a:ext cx="3230695" cy="4038369"/>
          </a:xfrm>
          <a:prstGeom prst="rect">
            <a:avLst/>
          </a:prstGeom>
          <a:solidFill>
            <a:srgbClr val="7030A0"/>
          </a:solidFill>
          <a:scene3d>
            <a:camera prst="isometricOffAxis2Right"/>
            <a:lightRig rig="threePt" dir="t"/>
          </a:scene3d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6CA03C1-B623-4AE0-A25F-028237E13F37}"/>
              </a:ext>
            </a:extLst>
          </p:cNvPr>
          <p:cNvGrpSpPr/>
          <p:nvPr/>
        </p:nvGrpSpPr>
        <p:grpSpPr>
          <a:xfrm>
            <a:off x="85341" y="1905938"/>
            <a:ext cx="3240000" cy="4042776"/>
            <a:chOff x="6064860" y="2077036"/>
            <a:chExt cx="2888295" cy="3603929"/>
          </a:xfrm>
          <a:scene3d>
            <a:camera prst="isometricOffAxis2Right"/>
            <a:lightRig rig="threePt" dir="t"/>
          </a:scene3d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87BE7C-E958-4185-B0B7-98CF47C077F2}"/>
                </a:ext>
              </a:extLst>
            </p:cNvPr>
            <p:cNvSpPr>
              <a:spLocks/>
            </p:cNvSpPr>
            <p:nvPr/>
          </p:nvSpPr>
          <p:spPr>
            <a:xfrm>
              <a:off x="7509600" y="207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2EA041-4D10-46AB-A3AE-39C57A7BB558}"/>
                </a:ext>
              </a:extLst>
            </p:cNvPr>
            <p:cNvSpPr>
              <a:spLocks/>
            </p:cNvSpPr>
            <p:nvPr/>
          </p:nvSpPr>
          <p:spPr>
            <a:xfrm>
              <a:off x="7870785" y="207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04FDB6-F8FE-4BE1-9AC0-FB4FAD65A604}"/>
                </a:ext>
              </a:extLst>
            </p:cNvPr>
            <p:cNvSpPr>
              <a:spLocks/>
            </p:cNvSpPr>
            <p:nvPr/>
          </p:nvSpPr>
          <p:spPr>
            <a:xfrm>
              <a:off x="8230785" y="207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234995-3274-42DC-BE6E-275A93B48158}"/>
                </a:ext>
              </a:extLst>
            </p:cNvPr>
            <p:cNvSpPr>
              <a:spLocks/>
            </p:cNvSpPr>
            <p:nvPr/>
          </p:nvSpPr>
          <p:spPr>
            <a:xfrm>
              <a:off x="8591970" y="207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E6981AF-2FA4-4DE0-8604-E44F15B4004E}"/>
                </a:ext>
              </a:extLst>
            </p:cNvPr>
            <p:cNvSpPr>
              <a:spLocks/>
            </p:cNvSpPr>
            <p:nvPr/>
          </p:nvSpPr>
          <p:spPr>
            <a:xfrm>
              <a:off x="6066045" y="207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A85873-24C2-4D3A-B34A-6ED766AC8A99}"/>
                </a:ext>
              </a:extLst>
            </p:cNvPr>
            <p:cNvSpPr>
              <a:spLocks/>
            </p:cNvSpPr>
            <p:nvPr/>
          </p:nvSpPr>
          <p:spPr>
            <a:xfrm>
              <a:off x="6427230" y="207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64655C-05B7-4C3D-BBCF-DD597E89A925}"/>
                </a:ext>
              </a:extLst>
            </p:cNvPr>
            <p:cNvSpPr>
              <a:spLocks/>
            </p:cNvSpPr>
            <p:nvPr/>
          </p:nvSpPr>
          <p:spPr>
            <a:xfrm>
              <a:off x="6787230" y="207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F0255C-321C-402B-B9D8-1CDEF04C45D2}"/>
                </a:ext>
              </a:extLst>
            </p:cNvPr>
            <p:cNvSpPr>
              <a:spLocks/>
            </p:cNvSpPr>
            <p:nvPr/>
          </p:nvSpPr>
          <p:spPr>
            <a:xfrm>
              <a:off x="7148415" y="207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2E45A0-6B9F-46B1-B606-55D62C4D6928}"/>
                </a:ext>
              </a:extLst>
            </p:cNvPr>
            <p:cNvSpPr>
              <a:spLocks/>
            </p:cNvSpPr>
            <p:nvPr/>
          </p:nvSpPr>
          <p:spPr>
            <a:xfrm>
              <a:off x="7510785" y="243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0FACB6E-C8E1-4E42-BAD7-A98AC2ECE0AD}"/>
                </a:ext>
              </a:extLst>
            </p:cNvPr>
            <p:cNvSpPr>
              <a:spLocks/>
            </p:cNvSpPr>
            <p:nvPr/>
          </p:nvSpPr>
          <p:spPr>
            <a:xfrm>
              <a:off x="7871970" y="243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97F9EC-2347-4A1B-B084-10629E100C96}"/>
                </a:ext>
              </a:extLst>
            </p:cNvPr>
            <p:cNvSpPr>
              <a:spLocks/>
            </p:cNvSpPr>
            <p:nvPr/>
          </p:nvSpPr>
          <p:spPr>
            <a:xfrm>
              <a:off x="8231970" y="243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474F095-4195-4347-9365-DF7858428ECD}"/>
                </a:ext>
              </a:extLst>
            </p:cNvPr>
            <p:cNvSpPr>
              <a:spLocks/>
            </p:cNvSpPr>
            <p:nvPr/>
          </p:nvSpPr>
          <p:spPr>
            <a:xfrm>
              <a:off x="8593155" y="243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77BC4BC-25B6-44A3-9292-364CA93EDF83}"/>
                </a:ext>
              </a:extLst>
            </p:cNvPr>
            <p:cNvSpPr>
              <a:spLocks/>
            </p:cNvSpPr>
            <p:nvPr/>
          </p:nvSpPr>
          <p:spPr>
            <a:xfrm>
              <a:off x="6067230" y="243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F22B67B-BD40-4009-9531-C0D37F7CEC66}"/>
                </a:ext>
              </a:extLst>
            </p:cNvPr>
            <p:cNvSpPr>
              <a:spLocks/>
            </p:cNvSpPr>
            <p:nvPr/>
          </p:nvSpPr>
          <p:spPr>
            <a:xfrm>
              <a:off x="6428415" y="243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D6C3EE9-3CB0-4243-A1B3-924581F3ECAB}"/>
                </a:ext>
              </a:extLst>
            </p:cNvPr>
            <p:cNvSpPr>
              <a:spLocks/>
            </p:cNvSpPr>
            <p:nvPr/>
          </p:nvSpPr>
          <p:spPr>
            <a:xfrm>
              <a:off x="6788415" y="243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11330C2-E161-413C-B9E6-7BDEA3F1A55F}"/>
                </a:ext>
              </a:extLst>
            </p:cNvPr>
            <p:cNvSpPr>
              <a:spLocks/>
            </p:cNvSpPr>
            <p:nvPr/>
          </p:nvSpPr>
          <p:spPr>
            <a:xfrm>
              <a:off x="7149600" y="243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794A67F-1A66-4C39-9FEE-385DB085C389}"/>
                </a:ext>
              </a:extLst>
            </p:cNvPr>
            <p:cNvSpPr>
              <a:spLocks/>
            </p:cNvSpPr>
            <p:nvPr/>
          </p:nvSpPr>
          <p:spPr>
            <a:xfrm>
              <a:off x="7509600" y="279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FFF218-1DD8-4AA4-A3FA-E9F1E4C0822B}"/>
                </a:ext>
              </a:extLst>
            </p:cNvPr>
            <p:cNvSpPr>
              <a:spLocks/>
            </p:cNvSpPr>
            <p:nvPr/>
          </p:nvSpPr>
          <p:spPr>
            <a:xfrm>
              <a:off x="7870785" y="279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26F7256-A1E1-4F4C-9DD5-7ECAFF592B43}"/>
                </a:ext>
              </a:extLst>
            </p:cNvPr>
            <p:cNvSpPr>
              <a:spLocks/>
            </p:cNvSpPr>
            <p:nvPr/>
          </p:nvSpPr>
          <p:spPr>
            <a:xfrm>
              <a:off x="8230785" y="279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B4034C8-C2A5-48FB-8C98-C162C1C8394C}"/>
                </a:ext>
              </a:extLst>
            </p:cNvPr>
            <p:cNvSpPr>
              <a:spLocks/>
            </p:cNvSpPr>
            <p:nvPr/>
          </p:nvSpPr>
          <p:spPr>
            <a:xfrm>
              <a:off x="8591970" y="279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6853168-1DBF-44C6-96B8-9D07BCF55C57}"/>
                </a:ext>
              </a:extLst>
            </p:cNvPr>
            <p:cNvSpPr>
              <a:spLocks/>
            </p:cNvSpPr>
            <p:nvPr/>
          </p:nvSpPr>
          <p:spPr>
            <a:xfrm>
              <a:off x="6066045" y="279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98B7CFE-8663-42FD-887A-9192A18FFE32}"/>
                </a:ext>
              </a:extLst>
            </p:cNvPr>
            <p:cNvSpPr>
              <a:spLocks/>
            </p:cNvSpPr>
            <p:nvPr/>
          </p:nvSpPr>
          <p:spPr>
            <a:xfrm>
              <a:off x="6427230" y="279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78DB495-24D1-49D1-AA00-D5950C071BB7}"/>
                </a:ext>
              </a:extLst>
            </p:cNvPr>
            <p:cNvSpPr>
              <a:spLocks/>
            </p:cNvSpPr>
            <p:nvPr/>
          </p:nvSpPr>
          <p:spPr>
            <a:xfrm>
              <a:off x="6787230" y="279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A36FD5-CDB4-420F-946A-FB030F4DC947}"/>
                </a:ext>
              </a:extLst>
            </p:cNvPr>
            <p:cNvSpPr>
              <a:spLocks/>
            </p:cNvSpPr>
            <p:nvPr/>
          </p:nvSpPr>
          <p:spPr>
            <a:xfrm>
              <a:off x="7148415" y="279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0225E7-0827-457C-87B2-D55F8E000D0D}"/>
                </a:ext>
              </a:extLst>
            </p:cNvPr>
            <p:cNvSpPr>
              <a:spLocks/>
            </p:cNvSpPr>
            <p:nvPr/>
          </p:nvSpPr>
          <p:spPr>
            <a:xfrm>
              <a:off x="7509600" y="315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AAE81EB-1F1D-493B-BCE7-B98C3A07D93F}"/>
                </a:ext>
              </a:extLst>
            </p:cNvPr>
            <p:cNvSpPr>
              <a:spLocks/>
            </p:cNvSpPr>
            <p:nvPr/>
          </p:nvSpPr>
          <p:spPr>
            <a:xfrm>
              <a:off x="7870785" y="315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17C961-FBF0-4C18-A349-4DD62C7850C7}"/>
                </a:ext>
              </a:extLst>
            </p:cNvPr>
            <p:cNvSpPr>
              <a:spLocks/>
            </p:cNvSpPr>
            <p:nvPr/>
          </p:nvSpPr>
          <p:spPr>
            <a:xfrm>
              <a:off x="8230785" y="315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3019BB5-A84D-4F57-80AA-06BB1D934FDB}"/>
                </a:ext>
              </a:extLst>
            </p:cNvPr>
            <p:cNvSpPr>
              <a:spLocks/>
            </p:cNvSpPr>
            <p:nvPr/>
          </p:nvSpPr>
          <p:spPr>
            <a:xfrm>
              <a:off x="8591970" y="315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A526E07-D56D-44EF-87F5-59F21E006479}"/>
                </a:ext>
              </a:extLst>
            </p:cNvPr>
            <p:cNvSpPr>
              <a:spLocks/>
            </p:cNvSpPr>
            <p:nvPr/>
          </p:nvSpPr>
          <p:spPr>
            <a:xfrm>
              <a:off x="6066045" y="315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5F0ADC4-F962-4620-9190-1D773D22BDB6}"/>
                </a:ext>
              </a:extLst>
            </p:cNvPr>
            <p:cNvSpPr>
              <a:spLocks/>
            </p:cNvSpPr>
            <p:nvPr/>
          </p:nvSpPr>
          <p:spPr>
            <a:xfrm>
              <a:off x="6427230" y="315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0A8AE34-BBF7-48C4-9728-33A91F3F0653}"/>
                </a:ext>
              </a:extLst>
            </p:cNvPr>
            <p:cNvSpPr>
              <a:spLocks/>
            </p:cNvSpPr>
            <p:nvPr/>
          </p:nvSpPr>
          <p:spPr>
            <a:xfrm>
              <a:off x="6787230" y="315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B6A507D-04E6-4851-A210-2BF121DAC191}"/>
                </a:ext>
              </a:extLst>
            </p:cNvPr>
            <p:cNvSpPr>
              <a:spLocks/>
            </p:cNvSpPr>
            <p:nvPr/>
          </p:nvSpPr>
          <p:spPr>
            <a:xfrm>
              <a:off x="7148415" y="315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F65BB74-6C88-4ED9-904B-05D272B724CF}"/>
                </a:ext>
              </a:extLst>
            </p:cNvPr>
            <p:cNvSpPr>
              <a:spLocks/>
            </p:cNvSpPr>
            <p:nvPr/>
          </p:nvSpPr>
          <p:spPr>
            <a:xfrm>
              <a:off x="7510785" y="351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130CE0F-DEEC-49B4-8DDD-EE35F6C16223}"/>
                </a:ext>
              </a:extLst>
            </p:cNvPr>
            <p:cNvSpPr>
              <a:spLocks/>
            </p:cNvSpPr>
            <p:nvPr/>
          </p:nvSpPr>
          <p:spPr>
            <a:xfrm>
              <a:off x="7871970" y="351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DBED49E-4778-4D96-96B4-91391C48C3A2}"/>
                </a:ext>
              </a:extLst>
            </p:cNvPr>
            <p:cNvSpPr>
              <a:spLocks/>
            </p:cNvSpPr>
            <p:nvPr/>
          </p:nvSpPr>
          <p:spPr>
            <a:xfrm>
              <a:off x="8231970" y="351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C9C33A5-A400-486E-AEDC-00FD488F1D25}"/>
                </a:ext>
              </a:extLst>
            </p:cNvPr>
            <p:cNvSpPr>
              <a:spLocks/>
            </p:cNvSpPr>
            <p:nvPr/>
          </p:nvSpPr>
          <p:spPr>
            <a:xfrm>
              <a:off x="8593155" y="351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679C1E3-74A5-4EC0-B9CD-472D0A90C52F}"/>
                </a:ext>
              </a:extLst>
            </p:cNvPr>
            <p:cNvSpPr>
              <a:spLocks/>
            </p:cNvSpPr>
            <p:nvPr/>
          </p:nvSpPr>
          <p:spPr>
            <a:xfrm>
              <a:off x="6067230" y="3517036"/>
              <a:ext cx="360000" cy="360000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3354425-A973-4F43-AD23-95D51597AC17}"/>
                </a:ext>
              </a:extLst>
            </p:cNvPr>
            <p:cNvSpPr>
              <a:spLocks/>
            </p:cNvSpPr>
            <p:nvPr/>
          </p:nvSpPr>
          <p:spPr>
            <a:xfrm>
              <a:off x="6428415" y="3517036"/>
              <a:ext cx="360000" cy="360000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931F051-8080-4FD3-A608-1942DC0B1804}"/>
                </a:ext>
              </a:extLst>
            </p:cNvPr>
            <p:cNvSpPr>
              <a:spLocks/>
            </p:cNvSpPr>
            <p:nvPr/>
          </p:nvSpPr>
          <p:spPr>
            <a:xfrm>
              <a:off x="6788415" y="3517036"/>
              <a:ext cx="360000" cy="360000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6269D20-4F11-48F5-A6C8-AFDAAA05A693}"/>
                </a:ext>
              </a:extLst>
            </p:cNvPr>
            <p:cNvSpPr>
              <a:spLocks/>
            </p:cNvSpPr>
            <p:nvPr/>
          </p:nvSpPr>
          <p:spPr>
            <a:xfrm>
              <a:off x="7149600" y="351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ECB9A0-EC0B-4973-8F3F-EC7A419DE279}"/>
                </a:ext>
              </a:extLst>
            </p:cNvPr>
            <p:cNvSpPr>
              <a:spLocks/>
            </p:cNvSpPr>
            <p:nvPr/>
          </p:nvSpPr>
          <p:spPr>
            <a:xfrm>
              <a:off x="7509600" y="387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CFEE54-382D-4286-A59C-B88B871A22BB}"/>
                </a:ext>
              </a:extLst>
            </p:cNvPr>
            <p:cNvSpPr>
              <a:spLocks/>
            </p:cNvSpPr>
            <p:nvPr/>
          </p:nvSpPr>
          <p:spPr>
            <a:xfrm>
              <a:off x="7870785" y="387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3658941-B089-41F0-8B3F-4FB3250035B4}"/>
                </a:ext>
              </a:extLst>
            </p:cNvPr>
            <p:cNvSpPr>
              <a:spLocks/>
            </p:cNvSpPr>
            <p:nvPr/>
          </p:nvSpPr>
          <p:spPr>
            <a:xfrm>
              <a:off x="8230785" y="387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3ED4038-1673-4C77-AFDF-7C1D421687FF}"/>
                </a:ext>
              </a:extLst>
            </p:cNvPr>
            <p:cNvSpPr>
              <a:spLocks/>
            </p:cNvSpPr>
            <p:nvPr/>
          </p:nvSpPr>
          <p:spPr>
            <a:xfrm>
              <a:off x="8591970" y="387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F705BB5-823C-4A0F-A9DC-DD2E9D076461}"/>
                </a:ext>
              </a:extLst>
            </p:cNvPr>
            <p:cNvSpPr>
              <a:spLocks/>
            </p:cNvSpPr>
            <p:nvPr/>
          </p:nvSpPr>
          <p:spPr>
            <a:xfrm>
              <a:off x="6066045" y="3877036"/>
              <a:ext cx="360000" cy="360000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8341536-2782-44A0-8834-21344C1B474C}"/>
                </a:ext>
              </a:extLst>
            </p:cNvPr>
            <p:cNvSpPr>
              <a:spLocks/>
            </p:cNvSpPr>
            <p:nvPr/>
          </p:nvSpPr>
          <p:spPr>
            <a:xfrm>
              <a:off x="6427230" y="3877036"/>
              <a:ext cx="360000" cy="360000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999FB42-C603-4FE1-8355-E6CD91C50FD2}"/>
                </a:ext>
              </a:extLst>
            </p:cNvPr>
            <p:cNvSpPr>
              <a:spLocks/>
            </p:cNvSpPr>
            <p:nvPr/>
          </p:nvSpPr>
          <p:spPr>
            <a:xfrm>
              <a:off x="6787230" y="3877036"/>
              <a:ext cx="360000" cy="360000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4631075-733A-4AD8-B236-57E60479C4E2}"/>
                </a:ext>
              </a:extLst>
            </p:cNvPr>
            <p:cNvSpPr>
              <a:spLocks/>
            </p:cNvSpPr>
            <p:nvPr/>
          </p:nvSpPr>
          <p:spPr>
            <a:xfrm>
              <a:off x="7148415" y="3877036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513D9B2-9BAB-4A91-B8AE-CAB63C048C05}"/>
                </a:ext>
              </a:extLst>
            </p:cNvPr>
            <p:cNvSpPr>
              <a:spLocks/>
            </p:cNvSpPr>
            <p:nvPr/>
          </p:nvSpPr>
          <p:spPr>
            <a:xfrm>
              <a:off x="7508415" y="424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8336546-B3B6-40A4-A98F-BE7CAE512136}"/>
                </a:ext>
              </a:extLst>
            </p:cNvPr>
            <p:cNvSpPr>
              <a:spLocks/>
            </p:cNvSpPr>
            <p:nvPr/>
          </p:nvSpPr>
          <p:spPr>
            <a:xfrm>
              <a:off x="7869600" y="424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5C3F4C1-9954-4D5B-ABA5-297A30E9CDF7}"/>
                </a:ext>
              </a:extLst>
            </p:cNvPr>
            <p:cNvSpPr>
              <a:spLocks/>
            </p:cNvSpPr>
            <p:nvPr/>
          </p:nvSpPr>
          <p:spPr>
            <a:xfrm>
              <a:off x="8229600" y="424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109159C-EE3E-4B1A-96CE-6344B27DCAD3}"/>
                </a:ext>
              </a:extLst>
            </p:cNvPr>
            <p:cNvSpPr>
              <a:spLocks/>
            </p:cNvSpPr>
            <p:nvPr/>
          </p:nvSpPr>
          <p:spPr>
            <a:xfrm>
              <a:off x="8590785" y="424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6915272-8850-4B31-9D69-57EFB0C94668}"/>
                </a:ext>
              </a:extLst>
            </p:cNvPr>
            <p:cNvSpPr>
              <a:spLocks/>
            </p:cNvSpPr>
            <p:nvPr/>
          </p:nvSpPr>
          <p:spPr>
            <a:xfrm>
              <a:off x="6064860" y="4240965"/>
              <a:ext cx="360000" cy="360000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6B3D300-A383-4AE3-B3BC-4340267DDB3D}"/>
                </a:ext>
              </a:extLst>
            </p:cNvPr>
            <p:cNvSpPr>
              <a:spLocks/>
            </p:cNvSpPr>
            <p:nvPr/>
          </p:nvSpPr>
          <p:spPr>
            <a:xfrm>
              <a:off x="6426045" y="4240965"/>
              <a:ext cx="360000" cy="360000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2F1F8AC-134A-40E7-BD3E-64AA7F727A58}"/>
                </a:ext>
              </a:extLst>
            </p:cNvPr>
            <p:cNvSpPr>
              <a:spLocks/>
            </p:cNvSpPr>
            <p:nvPr/>
          </p:nvSpPr>
          <p:spPr>
            <a:xfrm>
              <a:off x="6786045" y="4240965"/>
              <a:ext cx="360000" cy="360000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37A35E8-941E-4C35-83E5-0136C3970846}"/>
                </a:ext>
              </a:extLst>
            </p:cNvPr>
            <p:cNvSpPr>
              <a:spLocks/>
            </p:cNvSpPr>
            <p:nvPr/>
          </p:nvSpPr>
          <p:spPr>
            <a:xfrm>
              <a:off x="7147230" y="424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F982D3D-4AF1-4322-93BE-844E6CDB41F7}"/>
                </a:ext>
              </a:extLst>
            </p:cNvPr>
            <p:cNvSpPr>
              <a:spLocks/>
            </p:cNvSpPr>
            <p:nvPr/>
          </p:nvSpPr>
          <p:spPr>
            <a:xfrm>
              <a:off x="7509600" y="460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52C8351-71FD-4C22-B48D-527C82F28E12}"/>
                </a:ext>
              </a:extLst>
            </p:cNvPr>
            <p:cNvSpPr>
              <a:spLocks/>
            </p:cNvSpPr>
            <p:nvPr/>
          </p:nvSpPr>
          <p:spPr>
            <a:xfrm>
              <a:off x="7870785" y="460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25F4221-E26F-4EA9-B33C-8ADDB41F60D0}"/>
                </a:ext>
              </a:extLst>
            </p:cNvPr>
            <p:cNvSpPr>
              <a:spLocks/>
            </p:cNvSpPr>
            <p:nvPr/>
          </p:nvSpPr>
          <p:spPr>
            <a:xfrm>
              <a:off x="8230785" y="460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655286A-8623-4F9D-8B22-9E3AE301798E}"/>
                </a:ext>
              </a:extLst>
            </p:cNvPr>
            <p:cNvSpPr>
              <a:spLocks/>
            </p:cNvSpPr>
            <p:nvPr/>
          </p:nvSpPr>
          <p:spPr>
            <a:xfrm>
              <a:off x="8591970" y="460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1355B92-B1BD-4CE8-9B8F-C3A3911A4A13}"/>
                </a:ext>
              </a:extLst>
            </p:cNvPr>
            <p:cNvSpPr>
              <a:spLocks/>
            </p:cNvSpPr>
            <p:nvPr/>
          </p:nvSpPr>
          <p:spPr>
            <a:xfrm>
              <a:off x="6066045" y="460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AC3A47D-4FD0-4F20-A54A-6B1DA558120B}"/>
                </a:ext>
              </a:extLst>
            </p:cNvPr>
            <p:cNvSpPr>
              <a:spLocks/>
            </p:cNvSpPr>
            <p:nvPr/>
          </p:nvSpPr>
          <p:spPr>
            <a:xfrm>
              <a:off x="6427230" y="460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D58C0D4-AC18-4DBC-801B-0D10AC2200F5}"/>
                </a:ext>
              </a:extLst>
            </p:cNvPr>
            <p:cNvSpPr>
              <a:spLocks/>
            </p:cNvSpPr>
            <p:nvPr/>
          </p:nvSpPr>
          <p:spPr>
            <a:xfrm>
              <a:off x="6787230" y="460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AE8207C-DBB5-48FA-8639-2CA1B4AFF466}"/>
                </a:ext>
              </a:extLst>
            </p:cNvPr>
            <p:cNvSpPr>
              <a:spLocks/>
            </p:cNvSpPr>
            <p:nvPr/>
          </p:nvSpPr>
          <p:spPr>
            <a:xfrm>
              <a:off x="7148415" y="460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71B1DC6-8982-4D7B-A430-1AD93EC0A130}"/>
                </a:ext>
              </a:extLst>
            </p:cNvPr>
            <p:cNvSpPr>
              <a:spLocks/>
            </p:cNvSpPr>
            <p:nvPr/>
          </p:nvSpPr>
          <p:spPr>
            <a:xfrm>
              <a:off x="7508415" y="496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5240EAC-0CC1-46A0-B81C-F0C5D135920F}"/>
                </a:ext>
              </a:extLst>
            </p:cNvPr>
            <p:cNvSpPr>
              <a:spLocks/>
            </p:cNvSpPr>
            <p:nvPr/>
          </p:nvSpPr>
          <p:spPr>
            <a:xfrm>
              <a:off x="7869600" y="496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125CD33-0605-4447-8B4A-9323160BABC7}"/>
                </a:ext>
              </a:extLst>
            </p:cNvPr>
            <p:cNvSpPr>
              <a:spLocks/>
            </p:cNvSpPr>
            <p:nvPr/>
          </p:nvSpPr>
          <p:spPr>
            <a:xfrm>
              <a:off x="8229600" y="496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C2A5A9E-46B2-4B46-9544-3688C8AE3579}"/>
                </a:ext>
              </a:extLst>
            </p:cNvPr>
            <p:cNvSpPr>
              <a:spLocks/>
            </p:cNvSpPr>
            <p:nvPr/>
          </p:nvSpPr>
          <p:spPr>
            <a:xfrm>
              <a:off x="8590785" y="496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063723A-A95C-497F-9460-2B935A6285D8}"/>
                </a:ext>
              </a:extLst>
            </p:cNvPr>
            <p:cNvSpPr>
              <a:spLocks/>
            </p:cNvSpPr>
            <p:nvPr/>
          </p:nvSpPr>
          <p:spPr>
            <a:xfrm>
              <a:off x="6064860" y="496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CC0A412-CCEA-4C83-B302-D4D03D84A06F}"/>
                </a:ext>
              </a:extLst>
            </p:cNvPr>
            <p:cNvSpPr>
              <a:spLocks/>
            </p:cNvSpPr>
            <p:nvPr/>
          </p:nvSpPr>
          <p:spPr>
            <a:xfrm>
              <a:off x="6426045" y="496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20994B8-C7C3-4D2A-B613-D06E0CA96F4E}"/>
                </a:ext>
              </a:extLst>
            </p:cNvPr>
            <p:cNvSpPr>
              <a:spLocks/>
            </p:cNvSpPr>
            <p:nvPr/>
          </p:nvSpPr>
          <p:spPr>
            <a:xfrm>
              <a:off x="6786045" y="496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B843870-C67C-47C8-895C-7A78FF5FE79C}"/>
                </a:ext>
              </a:extLst>
            </p:cNvPr>
            <p:cNvSpPr>
              <a:spLocks/>
            </p:cNvSpPr>
            <p:nvPr/>
          </p:nvSpPr>
          <p:spPr>
            <a:xfrm>
              <a:off x="7147230" y="496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A702776-3DA4-43B7-B152-4D91761CC093}"/>
                </a:ext>
              </a:extLst>
            </p:cNvPr>
            <p:cNvSpPr>
              <a:spLocks/>
            </p:cNvSpPr>
            <p:nvPr/>
          </p:nvSpPr>
          <p:spPr>
            <a:xfrm>
              <a:off x="7508415" y="532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95CE900-F462-4E20-8166-DF1687D72247}"/>
                </a:ext>
              </a:extLst>
            </p:cNvPr>
            <p:cNvSpPr>
              <a:spLocks/>
            </p:cNvSpPr>
            <p:nvPr/>
          </p:nvSpPr>
          <p:spPr>
            <a:xfrm>
              <a:off x="7869600" y="532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3A02001-84C6-48C6-AE8A-451E11D3D23E}"/>
                </a:ext>
              </a:extLst>
            </p:cNvPr>
            <p:cNvSpPr>
              <a:spLocks/>
            </p:cNvSpPr>
            <p:nvPr/>
          </p:nvSpPr>
          <p:spPr>
            <a:xfrm>
              <a:off x="8229600" y="532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34B763D-7ECD-44AB-A1FF-6E664C1F583C}"/>
                </a:ext>
              </a:extLst>
            </p:cNvPr>
            <p:cNvSpPr>
              <a:spLocks/>
            </p:cNvSpPr>
            <p:nvPr/>
          </p:nvSpPr>
          <p:spPr>
            <a:xfrm>
              <a:off x="8590785" y="532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0E64DD-7615-4903-A465-05EE43BEB76C}"/>
                </a:ext>
              </a:extLst>
            </p:cNvPr>
            <p:cNvSpPr>
              <a:spLocks/>
            </p:cNvSpPr>
            <p:nvPr/>
          </p:nvSpPr>
          <p:spPr>
            <a:xfrm>
              <a:off x="6064860" y="532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9876F0C-2A8D-40DB-A45B-133EF5F84D64}"/>
                </a:ext>
              </a:extLst>
            </p:cNvPr>
            <p:cNvSpPr>
              <a:spLocks/>
            </p:cNvSpPr>
            <p:nvPr/>
          </p:nvSpPr>
          <p:spPr>
            <a:xfrm>
              <a:off x="6426045" y="532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0964867-AF9F-46E7-A6CE-B939677357EC}"/>
                </a:ext>
              </a:extLst>
            </p:cNvPr>
            <p:cNvSpPr>
              <a:spLocks/>
            </p:cNvSpPr>
            <p:nvPr/>
          </p:nvSpPr>
          <p:spPr>
            <a:xfrm>
              <a:off x="6786045" y="532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EF583B7-CA76-43BC-8707-1958E883A6DA}"/>
                </a:ext>
              </a:extLst>
            </p:cNvPr>
            <p:cNvSpPr>
              <a:spLocks/>
            </p:cNvSpPr>
            <p:nvPr/>
          </p:nvSpPr>
          <p:spPr>
            <a:xfrm>
              <a:off x="7147230" y="5320965"/>
              <a:ext cx="360000" cy="360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364" name="Picture 363" descr="A sheep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CC734248-EECA-4480-AC8E-25440556C3CF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9776" y="2237983"/>
            <a:ext cx="2445618" cy="323510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98" name="Picture 197" descr="A sheep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127217B0-08B4-4E58-A8A5-81AE608D4347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3449" y="2246379"/>
            <a:ext cx="2445618" cy="323510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FAD5763-8667-458F-89BC-3EEA20F8C082}"/>
              </a:ext>
            </a:extLst>
          </p:cNvPr>
          <p:cNvGrpSpPr/>
          <p:nvPr/>
        </p:nvGrpSpPr>
        <p:grpSpPr>
          <a:xfrm>
            <a:off x="3400751" y="2246379"/>
            <a:ext cx="2430997" cy="3235102"/>
            <a:chOff x="7650496" y="2037652"/>
            <a:chExt cx="2430997" cy="3235102"/>
          </a:xfrm>
          <a:scene3d>
            <a:camera prst="isometricOffAxis2Right"/>
            <a:lightRig rig="threePt" dir="t"/>
          </a:scene3d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BC5226F-4FBA-4FE9-A755-993F0F7023A2}"/>
                </a:ext>
              </a:extLst>
            </p:cNvPr>
            <p:cNvSpPr>
              <a:spLocks/>
            </p:cNvSpPr>
            <p:nvPr/>
          </p:nvSpPr>
          <p:spPr>
            <a:xfrm>
              <a:off x="9271161" y="2037652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B6F5951-9A83-47A0-BA20-4A40B1F3109B}"/>
                </a:ext>
              </a:extLst>
            </p:cNvPr>
            <p:cNvSpPr>
              <a:spLocks/>
            </p:cNvSpPr>
            <p:nvPr/>
          </p:nvSpPr>
          <p:spPr>
            <a:xfrm>
              <a:off x="9676327" y="2037652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D4DAF1A-0B06-4673-B644-5F8FAD9218A1}"/>
                </a:ext>
              </a:extLst>
            </p:cNvPr>
            <p:cNvSpPr>
              <a:spLocks/>
            </p:cNvSpPr>
            <p:nvPr/>
          </p:nvSpPr>
          <p:spPr>
            <a:xfrm>
              <a:off x="7651825" y="2037652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30991F0-8D6B-4E18-A7BB-E09B2B2DE4B9}"/>
                </a:ext>
              </a:extLst>
            </p:cNvPr>
            <p:cNvSpPr>
              <a:spLocks/>
            </p:cNvSpPr>
            <p:nvPr/>
          </p:nvSpPr>
          <p:spPr>
            <a:xfrm>
              <a:off x="8056991" y="2037652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CAEBA8F-7220-4601-BB50-57216F5320D9}"/>
                </a:ext>
              </a:extLst>
            </p:cNvPr>
            <p:cNvSpPr>
              <a:spLocks/>
            </p:cNvSpPr>
            <p:nvPr/>
          </p:nvSpPr>
          <p:spPr>
            <a:xfrm>
              <a:off x="8460828" y="2037652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10AE419-A18B-4D0D-BBA3-58E366A13543}"/>
                </a:ext>
              </a:extLst>
            </p:cNvPr>
            <p:cNvSpPr>
              <a:spLocks/>
            </p:cNvSpPr>
            <p:nvPr/>
          </p:nvSpPr>
          <p:spPr>
            <a:xfrm>
              <a:off x="8865994" y="2037652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57F7342-307F-4B7E-B64A-B1CE77F79832}"/>
                </a:ext>
              </a:extLst>
            </p:cNvPr>
            <p:cNvSpPr>
              <a:spLocks/>
            </p:cNvSpPr>
            <p:nvPr/>
          </p:nvSpPr>
          <p:spPr>
            <a:xfrm>
              <a:off x="9272490" y="244148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7510B951-76A3-43E4-867B-779DD0C11C10}"/>
                </a:ext>
              </a:extLst>
            </p:cNvPr>
            <p:cNvSpPr>
              <a:spLocks/>
            </p:cNvSpPr>
            <p:nvPr/>
          </p:nvSpPr>
          <p:spPr>
            <a:xfrm>
              <a:off x="9677656" y="244148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C07CE17C-1C5D-4E06-BD21-757C90042F56}"/>
                </a:ext>
              </a:extLst>
            </p:cNvPr>
            <p:cNvSpPr>
              <a:spLocks/>
            </p:cNvSpPr>
            <p:nvPr/>
          </p:nvSpPr>
          <p:spPr>
            <a:xfrm>
              <a:off x="7653155" y="244148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B0AD3F3-79A1-4E50-AEEC-11B6B5D286AE}"/>
                </a:ext>
              </a:extLst>
            </p:cNvPr>
            <p:cNvSpPr>
              <a:spLocks/>
            </p:cNvSpPr>
            <p:nvPr/>
          </p:nvSpPr>
          <p:spPr>
            <a:xfrm>
              <a:off x="8058321" y="244148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60B938B1-A45C-47E8-9F78-D7E05E4C7C6D}"/>
                </a:ext>
              </a:extLst>
            </p:cNvPr>
            <p:cNvSpPr>
              <a:spLocks/>
            </p:cNvSpPr>
            <p:nvPr/>
          </p:nvSpPr>
          <p:spPr>
            <a:xfrm>
              <a:off x="8462158" y="244148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9695FE5-7B2A-49CC-859B-A8CB3FED8C09}"/>
                </a:ext>
              </a:extLst>
            </p:cNvPr>
            <p:cNvSpPr>
              <a:spLocks/>
            </p:cNvSpPr>
            <p:nvPr/>
          </p:nvSpPr>
          <p:spPr>
            <a:xfrm>
              <a:off x="8867324" y="244148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AC88780-9700-4366-B8D4-59190BB2B89D}"/>
                </a:ext>
              </a:extLst>
            </p:cNvPr>
            <p:cNvSpPr>
              <a:spLocks/>
            </p:cNvSpPr>
            <p:nvPr/>
          </p:nvSpPr>
          <p:spPr>
            <a:xfrm>
              <a:off x="9271161" y="284532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74AFB87-3DB4-439B-B76E-21E48AFDB5EB}"/>
                </a:ext>
              </a:extLst>
            </p:cNvPr>
            <p:cNvSpPr>
              <a:spLocks/>
            </p:cNvSpPr>
            <p:nvPr/>
          </p:nvSpPr>
          <p:spPr>
            <a:xfrm>
              <a:off x="9676327" y="284532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D612DBF-CD75-48D8-9229-6F0DA582142B}"/>
                </a:ext>
              </a:extLst>
            </p:cNvPr>
            <p:cNvSpPr>
              <a:spLocks/>
            </p:cNvSpPr>
            <p:nvPr/>
          </p:nvSpPr>
          <p:spPr>
            <a:xfrm>
              <a:off x="7651825" y="284532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7E06DE1-B0F1-48CC-AC8B-FF293E8D65A4}"/>
                </a:ext>
              </a:extLst>
            </p:cNvPr>
            <p:cNvSpPr>
              <a:spLocks/>
            </p:cNvSpPr>
            <p:nvPr/>
          </p:nvSpPr>
          <p:spPr>
            <a:xfrm>
              <a:off x="8056991" y="284532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176783FE-B64F-43C3-B7EE-3CE4095B342B}"/>
                </a:ext>
              </a:extLst>
            </p:cNvPr>
            <p:cNvSpPr>
              <a:spLocks/>
            </p:cNvSpPr>
            <p:nvPr/>
          </p:nvSpPr>
          <p:spPr>
            <a:xfrm>
              <a:off x="8460828" y="284532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9010531-1D95-4673-9534-7E3E770CE743}"/>
                </a:ext>
              </a:extLst>
            </p:cNvPr>
            <p:cNvSpPr>
              <a:spLocks/>
            </p:cNvSpPr>
            <p:nvPr/>
          </p:nvSpPr>
          <p:spPr>
            <a:xfrm>
              <a:off x="8865994" y="284532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D262F13-EF56-429E-888D-728105B739FF}"/>
                </a:ext>
              </a:extLst>
            </p:cNvPr>
            <p:cNvSpPr>
              <a:spLocks/>
            </p:cNvSpPr>
            <p:nvPr/>
          </p:nvSpPr>
          <p:spPr>
            <a:xfrm>
              <a:off x="9271161" y="324916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1DE2BEC-062B-4C5F-9263-8E61B5403E44}"/>
                </a:ext>
              </a:extLst>
            </p:cNvPr>
            <p:cNvSpPr>
              <a:spLocks/>
            </p:cNvSpPr>
            <p:nvPr/>
          </p:nvSpPr>
          <p:spPr>
            <a:xfrm>
              <a:off x="9676327" y="324916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83EADE7-AABB-4C7B-9034-CED7C96A1DC6}"/>
                </a:ext>
              </a:extLst>
            </p:cNvPr>
            <p:cNvSpPr>
              <a:spLocks/>
            </p:cNvSpPr>
            <p:nvPr/>
          </p:nvSpPr>
          <p:spPr>
            <a:xfrm>
              <a:off x="7651825" y="324916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434344F-51D9-477C-B7F6-736CB9C8735F}"/>
                </a:ext>
              </a:extLst>
            </p:cNvPr>
            <p:cNvSpPr>
              <a:spLocks/>
            </p:cNvSpPr>
            <p:nvPr/>
          </p:nvSpPr>
          <p:spPr>
            <a:xfrm>
              <a:off x="8056991" y="324916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1F2BA3E-4F00-4658-9C13-11207BAD3997}"/>
                </a:ext>
              </a:extLst>
            </p:cNvPr>
            <p:cNvSpPr>
              <a:spLocks/>
            </p:cNvSpPr>
            <p:nvPr/>
          </p:nvSpPr>
          <p:spPr>
            <a:xfrm>
              <a:off x="8460828" y="324916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E1395908-3626-48E5-986E-C593B61EE7A3}"/>
                </a:ext>
              </a:extLst>
            </p:cNvPr>
            <p:cNvSpPr>
              <a:spLocks/>
            </p:cNvSpPr>
            <p:nvPr/>
          </p:nvSpPr>
          <p:spPr>
            <a:xfrm>
              <a:off x="8865994" y="324916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32F8455-FD74-4157-ACFC-A6547F12A5DD}"/>
                </a:ext>
              </a:extLst>
            </p:cNvPr>
            <p:cNvSpPr>
              <a:spLocks/>
            </p:cNvSpPr>
            <p:nvPr/>
          </p:nvSpPr>
          <p:spPr>
            <a:xfrm>
              <a:off x="9272490" y="365299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DC08E09-F192-4CE6-9F4F-431FD6FFABEA}"/>
                </a:ext>
              </a:extLst>
            </p:cNvPr>
            <p:cNvSpPr>
              <a:spLocks/>
            </p:cNvSpPr>
            <p:nvPr/>
          </p:nvSpPr>
          <p:spPr>
            <a:xfrm>
              <a:off x="9677656" y="365299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A87280A-B6CA-4241-99E2-A9FD914FF998}"/>
                </a:ext>
              </a:extLst>
            </p:cNvPr>
            <p:cNvSpPr>
              <a:spLocks/>
            </p:cNvSpPr>
            <p:nvPr/>
          </p:nvSpPr>
          <p:spPr>
            <a:xfrm>
              <a:off x="7653155" y="3652999"/>
              <a:ext cx="403837" cy="403837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27E949D-FB92-4838-B51A-5D5D4AEFAEFB}"/>
                </a:ext>
              </a:extLst>
            </p:cNvPr>
            <p:cNvSpPr>
              <a:spLocks/>
            </p:cNvSpPr>
            <p:nvPr/>
          </p:nvSpPr>
          <p:spPr>
            <a:xfrm>
              <a:off x="8058321" y="365299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E873F90-DCFE-4182-A3B7-32951899FC2D}"/>
                </a:ext>
              </a:extLst>
            </p:cNvPr>
            <p:cNvSpPr>
              <a:spLocks/>
            </p:cNvSpPr>
            <p:nvPr/>
          </p:nvSpPr>
          <p:spPr>
            <a:xfrm>
              <a:off x="8462158" y="365299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CE65A43-1DA1-4916-A94A-42E169462D47}"/>
                </a:ext>
              </a:extLst>
            </p:cNvPr>
            <p:cNvSpPr>
              <a:spLocks/>
            </p:cNvSpPr>
            <p:nvPr/>
          </p:nvSpPr>
          <p:spPr>
            <a:xfrm>
              <a:off x="8867324" y="365299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F2F2022-ABCD-458C-886B-FFA9DCCD520C}"/>
                </a:ext>
              </a:extLst>
            </p:cNvPr>
            <p:cNvSpPr>
              <a:spLocks/>
            </p:cNvSpPr>
            <p:nvPr/>
          </p:nvSpPr>
          <p:spPr>
            <a:xfrm>
              <a:off x="9271161" y="405683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6EBF6DBA-3EC5-48EC-A537-FEEA1CB6A0D2}"/>
                </a:ext>
              </a:extLst>
            </p:cNvPr>
            <p:cNvSpPr>
              <a:spLocks/>
            </p:cNvSpPr>
            <p:nvPr/>
          </p:nvSpPr>
          <p:spPr>
            <a:xfrm>
              <a:off x="9676327" y="405683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C69BD4A4-1087-4367-80CC-561FED8885BB}"/>
                </a:ext>
              </a:extLst>
            </p:cNvPr>
            <p:cNvSpPr>
              <a:spLocks/>
            </p:cNvSpPr>
            <p:nvPr/>
          </p:nvSpPr>
          <p:spPr>
            <a:xfrm>
              <a:off x="7651825" y="405683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03FF7AAE-969B-4A7F-AD64-01F39D3D4038}"/>
                </a:ext>
              </a:extLst>
            </p:cNvPr>
            <p:cNvSpPr>
              <a:spLocks/>
            </p:cNvSpPr>
            <p:nvPr/>
          </p:nvSpPr>
          <p:spPr>
            <a:xfrm>
              <a:off x="8056991" y="405683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6870B8A3-F40A-4D17-8FDD-B27A742B2609}"/>
                </a:ext>
              </a:extLst>
            </p:cNvPr>
            <p:cNvSpPr>
              <a:spLocks/>
            </p:cNvSpPr>
            <p:nvPr/>
          </p:nvSpPr>
          <p:spPr>
            <a:xfrm>
              <a:off x="8460828" y="405683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27472B7D-956F-404C-8165-B51077939F5E}"/>
                </a:ext>
              </a:extLst>
            </p:cNvPr>
            <p:cNvSpPr>
              <a:spLocks/>
            </p:cNvSpPr>
            <p:nvPr/>
          </p:nvSpPr>
          <p:spPr>
            <a:xfrm>
              <a:off x="8865994" y="405683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5CE98E7C-765F-4C19-9B6B-7024FD5F62B9}"/>
                </a:ext>
              </a:extLst>
            </p:cNvPr>
            <p:cNvSpPr>
              <a:spLocks/>
            </p:cNvSpPr>
            <p:nvPr/>
          </p:nvSpPr>
          <p:spPr>
            <a:xfrm>
              <a:off x="9269831" y="4465081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F878BFF-85B7-4BC1-B294-71309493357D}"/>
                </a:ext>
              </a:extLst>
            </p:cNvPr>
            <p:cNvSpPr>
              <a:spLocks/>
            </p:cNvSpPr>
            <p:nvPr/>
          </p:nvSpPr>
          <p:spPr>
            <a:xfrm>
              <a:off x="9674998" y="4465081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46D4BB9-3F63-49C8-AFE1-EAC48978E063}"/>
                </a:ext>
              </a:extLst>
            </p:cNvPr>
            <p:cNvSpPr>
              <a:spLocks/>
            </p:cNvSpPr>
            <p:nvPr/>
          </p:nvSpPr>
          <p:spPr>
            <a:xfrm>
              <a:off x="7650496" y="4465081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4BD7D94-19AD-4455-90C9-591817F5B3FC}"/>
                </a:ext>
              </a:extLst>
            </p:cNvPr>
            <p:cNvSpPr>
              <a:spLocks/>
            </p:cNvSpPr>
            <p:nvPr/>
          </p:nvSpPr>
          <p:spPr>
            <a:xfrm>
              <a:off x="8055662" y="4465081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02D0152-ABCE-49D2-ADDB-3173EC878880}"/>
                </a:ext>
              </a:extLst>
            </p:cNvPr>
            <p:cNvSpPr>
              <a:spLocks/>
            </p:cNvSpPr>
            <p:nvPr/>
          </p:nvSpPr>
          <p:spPr>
            <a:xfrm>
              <a:off x="8459499" y="4465081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80AB17E-4EA0-461F-8D67-FD3B4193E64D}"/>
                </a:ext>
              </a:extLst>
            </p:cNvPr>
            <p:cNvSpPr>
              <a:spLocks/>
            </p:cNvSpPr>
            <p:nvPr/>
          </p:nvSpPr>
          <p:spPr>
            <a:xfrm>
              <a:off x="8864665" y="4465081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84903F77-7B2B-434B-8F3D-B1DDDD560FC1}"/>
                </a:ext>
              </a:extLst>
            </p:cNvPr>
            <p:cNvSpPr>
              <a:spLocks/>
            </p:cNvSpPr>
            <p:nvPr/>
          </p:nvSpPr>
          <p:spPr>
            <a:xfrm>
              <a:off x="9271161" y="4868917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5DD2532A-A1A9-4CDE-9360-F5D2EAFA40B6}"/>
                </a:ext>
              </a:extLst>
            </p:cNvPr>
            <p:cNvSpPr>
              <a:spLocks/>
            </p:cNvSpPr>
            <p:nvPr/>
          </p:nvSpPr>
          <p:spPr>
            <a:xfrm>
              <a:off x="9676327" y="4868917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A905E1E-6506-4164-9212-E56107F84A8D}"/>
                </a:ext>
              </a:extLst>
            </p:cNvPr>
            <p:cNvSpPr>
              <a:spLocks/>
            </p:cNvSpPr>
            <p:nvPr/>
          </p:nvSpPr>
          <p:spPr>
            <a:xfrm>
              <a:off x="7651825" y="4868917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AC284845-2853-4239-986C-B307C0AC25A9}"/>
                </a:ext>
              </a:extLst>
            </p:cNvPr>
            <p:cNvSpPr>
              <a:spLocks/>
            </p:cNvSpPr>
            <p:nvPr/>
          </p:nvSpPr>
          <p:spPr>
            <a:xfrm>
              <a:off x="8056991" y="4868917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212B19F0-1505-491F-91C0-3902729F9A4A}"/>
                </a:ext>
              </a:extLst>
            </p:cNvPr>
            <p:cNvSpPr>
              <a:spLocks/>
            </p:cNvSpPr>
            <p:nvPr/>
          </p:nvSpPr>
          <p:spPr>
            <a:xfrm>
              <a:off x="8460828" y="4868917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81BF659-44CA-42C1-94CD-094ABFBED680}"/>
                </a:ext>
              </a:extLst>
            </p:cNvPr>
            <p:cNvSpPr>
              <a:spLocks/>
            </p:cNvSpPr>
            <p:nvPr/>
          </p:nvSpPr>
          <p:spPr>
            <a:xfrm>
              <a:off x="8865994" y="4868917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DE934461-0137-4989-ACAD-ADD32455FC4C}"/>
              </a:ext>
            </a:extLst>
          </p:cNvPr>
          <p:cNvGrpSpPr/>
          <p:nvPr/>
        </p:nvGrpSpPr>
        <p:grpSpPr>
          <a:xfrm>
            <a:off x="3824943" y="2244175"/>
            <a:ext cx="3249112" cy="3237306"/>
            <a:chOff x="3824943" y="2244175"/>
            <a:chExt cx="3249112" cy="3237306"/>
          </a:xfrm>
        </p:grpSpPr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07920899-188B-40E7-AA6E-99EBD63F6534}"/>
                </a:ext>
              </a:extLst>
            </p:cNvPr>
            <p:cNvGrpSpPr/>
            <p:nvPr/>
          </p:nvGrpSpPr>
          <p:grpSpPr>
            <a:xfrm>
              <a:off x="3824943" y="2246379"/>
              <a:ext cx="2445618" cy="3235102"/>
              <a:chOff x="4986999" y="2202149"/>
              <a:chExt cx="2445618" cy="3235102"/>
            </a:xfrm>
            <a:scene3d>
              <a:camera prst="isometricOffAxis2Right"/>
              <a:lightRig rig="threePt" dir="t"/>
            </a:scene3d>
          </p:grpSpPr>
          <p:pic>
            <p:nvPicPr>
              <p:cNvPr id="196" name="Picture 195" descr="A sheep standing on top of a grass covered field&#10;&#10;Description automatically generated">
                <a:extLst>
                  <a:ext uri="{FF2B5EF4-FFF2-40B4-BE49-F238E27FC236}">
                    <a16:creationId xmlns:a16="http://schemas.microsoft.com/office/drawing/2014/main" id="{E90350BC-812E-40EC-84FD-F49343BCB58C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LightScree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986999" y="2202149"/>
                <a:ext cx="2445618" cy="3235102"/>
              </a:xfrm>
              <a:prstGeom prst="rect">
                <a:avLst/>
              </a:prstGeom>
            </p:spPr>
          </p:pic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2A2494F6-7F58-47C7-AC0D-680A83800E03}"/>
                  </a:ext>
                </a:extLst>
              </p:cNvPr>
              <p:cNvGrpSpPr/>
              <p:nvPr/>
            </p:nvGrpSpPr>
            <p:grpSpPr>
              <a:xfrm>
                <a:off x="4994309" y="2202149"/>
                <a:ext cx="2430997" cy="3235102"/>
                <a:chOff x="7650496" y="2037652"/>
                <a:chExt cx="2430997" cy="3235102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050058EA-C736-407C-8A5F-C73ACEC4865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71161" y="2037652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11F00D7-6FAE-4E09-8433-AEFA8E50E34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6327" y="2037652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8DD3947-6621-46A2-9539-836373B096D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1825" y="2037652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0E26D06-E278-4457-85A6-FB6790ADC2B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6991" y="2037652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74FEF4E9-FE1E-4245-AD8A-7A2FD5CDD4F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60828" y="2037652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DD48BA7E-DD2D-4D6B-BFB9-22B7DF83CCC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5994" y="2037652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11DA1FE6-32C3-447D-8765-2EFD892B861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72490" y="244148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9C793C76-A17A-41BF-8784-D7C8C1E700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7656" y="244148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F163203C-E871-4FA9-91C5-12320F29C3B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3155" y="244148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EA923054-63FB-40EC-B508-71F2B3D57C1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8321" y="244148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10066CB6-B26A-4212-BBB5-31A0A7C60DD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62158" y="244148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F0D5DC5C-4F3D-43A6-9A0A-32C5981E60A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7324" y="244148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B66A06F8-99DA-4D05-9829-E908859428D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71161" y="284532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36D87CAA-7274-4EA1-A2A8-BA69691466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6327" y="284532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FC138B46-0722-4DE8-BA27-ECF01F987E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1825" y="284532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E740E3AC-0669-4E9F-B57B-827195F232F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6991" y="284532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B5171014-470D-4154-A7EC-FCBF8D810B6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60828" y="284532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98DB6662-17C0-4F88-A582-8ECBBEE1FD5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5994" y="284532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9D1B8FB1-25E0-4D42-A16C-83A771E3AD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71161" y="3249163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8AB7B7DF-054D-4725-9D90-6B1C72E8AF5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6327" y="3249163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BB46BD40-9579-47C3-BD99-66D0651BC5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1825" y="3249163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332623CF-0F52-43A8-87AE-845544F04C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6991" y="3249163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71A7E979-9960-416A-9CA7-491FA5695C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60828" y="3249163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D30B627-7FDA-45BE-9C3F-84857D693CE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5994" y="3249163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29AF2F0A-491B-4D2C-8F70-89D277933C6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72490" y="365299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1DA2628E-9785-4605-91BF-521040D2FE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7656" y="365299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A9274776-FF7D-4717-B2ED-98A6ED58712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3155" y="3652999"/>
                  <a:ext cx="403837" cy="403837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 dirty="0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70DA11EA-7209-47AA-AEAC-05616D0E902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8321" y="365299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15C20B5C-F38D-4E97-A2E6-A0F7CDEC589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62158" y="365299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2368DEFA-8F94-4CCD-A7D2-624D12FF19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7324" y="365299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8BC77963-4A69-4094-884B-06C3D462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71161" y="405683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40D3EACD-6E2B-4E0F-8A34-91DB6687F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6327" y="405683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D359734F-3B08-4840-8676-EF4322CE3B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1825" y="405683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F81EA070-2915-4FB2-BC65-2271D7B1748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6991" y="405683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0EF2F9AE-A3BA-41A6-8A4B-E9F620632DD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60828" y="405683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04E45088-9FBC-4002-85A8-91A7CEDAFA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5994" y="405683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9F13274B-9FFA-40DC-9BB0-7CC6556B15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69831" y="4465081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CAA4D398-F66E-4EF7-AC13-836390A1AED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4998" y="4465081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A8365FF0-4144-4762-8212-682A64A7F1A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0496" y="4465081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5A947235-B012-4467-BEB3-346373DB478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5662" y="4465081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268E3DF1-409D-447F-BCDA-F4258CA81BE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59499" y="4465081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A79E36B6-0909-40D3-A8CF-75EC5B55A05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4665" y="4465081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0CD3EA72-9136-42FB-AD49-95B72DA6C9D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71161" y="4868917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7A990A0C-EACC-434E-ACD8-CFFD9D7AA4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6327" y="4868917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04DF96A8-D0BF-46AA-9C39-DBF158798A4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1825" y="4868917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851C185E-C9E8-4CBA-8869-CCA2B181944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6991" y="4868917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03244B6F-EE5D-4277-B6DA-55AFAA59EF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60828" y="4868917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086BF926-251D-4225-A3E6-F6158BF0311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5994" y="4868917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9376E995-29A0-4CCA-A44E-E787C070A501}"/>
                </a:ext>
              </a:extLst>
            </p:cNvPr>
            <p:cNvGrpSpPr/>
            <p:nvPr/>
          </p:nvGrpSpPr>
          <p:grpSpPr>
            <a:xfrm>
              <a:off x="4236438" y="2246379"/>
              <a:ext cx="2445618" cy="3235102"/>
              <a:chOff x="9034537" y="1998027"/>
              <a:chExt cx="2445618" cy="3235102"/>
            </a:xfrm>
            <a:scene3d>
              <a:camera prst="isometricOffAxis2Right"/>
              <a:lightRig rig="threePt" dir="t"/>
            </a:scene3d>
          </p:grpSpPr>
          <p:pic>
            <p:nvPicPr>
              <p:cNvPr id="197" name="Picture 196" descr="A sheep standing on top of a grass covered field&#10;&#10;Description automatically generated">
                <a:extLst>
                  <a:ext uri="{FF2B5EF4-FFF2-40B4-BE49-F238E27FC236}">
                    <a16:creationId xmlns:a16="http://schemas.microsoft.com/office/drawing/2014/main" id="{DFA23BC6-6E7D-4B0C-907F-BE168E99C195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034537" y="1998027"/>
                <a:ext cx="2445618" cy="3235102"/>
              </a:xfrm>
              <a:prstGeom prst="rect">
                <a:avLst/>
              </a:prstGeom>
            </p:spPr>
          </p:pic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92F87FF0-A4B1-4B34-8F27-9A26640687F1}"/>
                  </a:ext>
                </a:extLst>
              </p:cNvPr>
              <p:cNvGrpSpPr/>
              <p:nvPr/>
            </p:nvGrpSpPr>
            <p:grpSpPr>
              <a:xfrm>
                <a:off x="9034537" y="1998027"/>
                <a:ext cx="2430997" cy="3235102"/>
                <a:chOff x="7650496" y="2037652"/>
                <a:chExt cx="2430997" cy="3235102"/>
              </a:xfrm>
            </p:grpSpPr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5E64690C-8BC3-4D3F-9D17-0C3E6375194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71161" y="2037652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D541B14F-9A31-42E1-A728-6FE93AFD022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6327" y="2037652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75FBA2DF-793C-4739-A5AF-79E9121803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1825" y="2037652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F061FB87-794E-4AB7-BDFE-714AB33FEF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6991" y="2037652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26D44A9E-4F54-48D1-AC3D-3E708270FF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60828" y="2037652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DCAB2923-44A4-4C5B-A49E-B9847F6C8E7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5994" y="2037652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4C4CBFA9-CFF4-44A6-AB4C-A5138F858B2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72490" y="244148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B2BC1DDA-957A-4CD0-9E05-09A4857C76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7656" y="244148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AA408611-E98A-452B-A98A-8C0A773F630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3155" y="244148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23CFE5FF-B97C-4E2F-96C8-C91842177B2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8321" y="244148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FBFBD969-B41A-465A-9C52-4C7E90F7CFC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62158" y="244148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29D4F882-2259-4EDC-9B57-4D393C8E54B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7324" y="244148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4892738C-0FDE-45F7-BBBC-D2A46DDE983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71161" y="284532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8B2E231D-6983-45B3-BF8F-4DEB5455A77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6327" y="284532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CAC1E012-945F-4466-9520-B4DA6FA774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1825" y="284532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EC425316-5C75-4F1A-BAFF-2899DD28E1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6991" y="284532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3D78D096-BD26-453C-A946-F2713EDFF0A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60828" y="284532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C0B3E832-C0D7-4F56-81B7-4F488DF6EB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5994" y="284532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817A2F8E-C74C-45B1-975A-9196982939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71161" y="3249163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773750CC-22D3-4BF0-92BE-749547C03E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6327" y="3249163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E6A6E434-2E70-4010-A362-149B5C13DEC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1825" y="3249163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7677FA83-0391-4DFF-86D3-674C6051237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6991" y="3249163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690B5AAF-7B83-418C-8AF7-B1A8257C431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60828" y="3249163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A9ECCC0F-15E6-40C4-BAFE-55D0201B82A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5994" y="3249163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F5BA7053-EED6-46FA-89D8-09E22E6F0F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72490" y="365299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78D0204B-27E8-4691-B99F-D67557F94B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7656" y="365299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19627E32-605E-45C4-9CB4-11044195EC6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3155" y="3652999"/>
                  <a:ext cx="403837" cy="403837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 dirty="0"/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D01A0A95-616F-48AE-BF3E-305748F186E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8321" y="365299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B675EA89-E22C-4A5D-BC2D-CA8A4C5329F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62158" y="365299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A8AED0F3-4371-4A1E-ABAB-C3CD853067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7324" y="365299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EA3C285B-59BD-4B05-8FC5-17E6AE2300F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71161" y="405683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FF28ECEC-C757-42E4-B865-E7F4FA2A1E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6327" y="405683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8FC11BFE-55FE-42CA-9D0D-17BFE8C08E1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1825" y="405683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22576ECE-D6A7-4E28-B0BD-3CD1E6C469D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6991" y="405683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EC3BA88A-CDE4-4268-82C0-BAA37CE3519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60828" y="405683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B8606B1A-3251-4282-B68C-D36FB79C01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5994" y="405683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5E77C34C-A85B-4B04-A419-5326E703E8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69831" y="4465081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FD3B47FD-BFCA-43BC-9F5E-B34091B3F48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4998" y="4465081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B1C6E842-CA8B-484E-8E2A-C39B3E52751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0496" y="4465081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1FF23DEA-B6C8-40DA-8164-0586F3F7C5E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5662" y="4465081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9A4ED1F3-16B3-4607-8CA1-636CED433A8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59499" y="4465081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E26EFE01-78E2-4C9C-9E5B-AB6D4ACE9B7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4665" y="4465081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4BC9EBDD-8068-4FFC-B83B-D408A789D27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71161" y="4868917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79C3AF54-77E5-4D8F-9953-4E326F89477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6327" y="4868917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A5F9B15B-A8DE-46D1-8E39-66AB858DCD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1825" y="4868917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005F9BEB-CECD-4179-8B8B-D535E310122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6991" y="4868917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277EA32F-7D34-4334-BB78-3758CBC7B3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60828" y="4868917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38FA3E81-6D40-4C57-87F8-712D16FFF31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5994" y="4868917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F86894DC-EE77-4737-8FD5-1A0DAC603F19}"/>
                </a:ext>
              </a:extLst>
            </p:cNvPr>
            <p:cNvGrpSpPr/>
            <p:nvPr/>
          </p:nvGrpSpPr>
          <p:grpSpPr>
            <a:xfrm>
              <a:off x="4625779" y="2244175"/>
              <a:ext cx="2448276" cy="3235102"/>
              <a:chOff x="8433569" y="1877363"/>
              <a:chExt cx="2448276" cy="3235102"/>
            </a:xfrm>
            <a:scene3d>
              <a:camera prst="isometricOffAxis2Right"/>
              <a:lightRig rig="threePt" dir="t"/>
            </a:scene3d>
          </p:grpSpPr>
          <p:pic>
            <p:nvPicPr>
              <p:cNvPr id="112" name="Picture 111" descr="A sheep standing on top of a grass covered field&#10;&#10;Description automatically generated">
                <a:extLst>
                  <a:ext uri="{FF2B5EF4-FFF2-40B4-BE49-F238E27FC236}">
                    <a16:creationId xmlns:a16="http://schemas.microsoft.com/office/drawing/2014/main" id="{967714C2-581D-4735-A839-27E0A68619D3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436227" y="1877363"/>
                <a:ext cx="2445618" cy="3235102"/>
              </a:xfrm>
              <a:prstGeom prst="rect">
                <a:avLst/>
              </a:prstGeom>
            </p:spPr>
          </p:pic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43F845A6-ABD4-4C30-AED4-6E90B8884E60}"/>
                  </a:ext>
                </a:extLst>
              </p:cNvPr>
              <p:cNvGrpSpPr/>
              <p:nvPr/>
            </p:nvGrpSpPr>
            <p:grpSpPr>
              <a:xfrm>
                <a:off x="8433569" y="1877363"/>
                <a:ext cx="2430997" cy="3235102"/>
                <a:chOff x="7650496" y="2037652"/>
                <a:chExt cx="2430997" cy="3235102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E98CC210-F871-4406-80B5-E9FF6355F6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71161" y="2037652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DA51118B-4525-4B9C-8558-17E247C3F32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6327" y="2037652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2F75F218-D893-4836-8B5D-978AAD3E825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1825" y="2037652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162DEC15-A800-4CC0-BF65-112D421FCB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6991" y="2037652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BC158D54-E1EE-47A5-BACA-952CDE5296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60828" y="2037652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472B7589-F6C7-47A0-A86F-6C7A237523D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5994" y="2037652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832B0DB5-7A6D-477A-B0DC-70290DE1A3C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72490" y="244148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4215931D-7626-46D3-AEAB-C0548FF8EA3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7656" y="244148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FCF76D40-A9D8-44AF-B95C-74545DAE7B3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3155" y="244148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6D1AC08C-9EBC-4284-BC2E-9BA2090327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8321" y="244148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67FDBA5E-CD27-461D-8D1B-90723D59E9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62158" y="244148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A6793076-9532-4291-B56B-A388661A2C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7324" y="244148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59DBED9C-8CBE-4EED-8295-E8FF79A8F93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71161" y="284532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9EBCFED2-D327-43FD-BE83-541C3F61CAF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6327" y="284532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D746A997-5F89-453A-9C9E-4D1FC9B11D0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1825" y="284532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26FB2110-98E5-42D3-B1CF-4879358D45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6991" y="284532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0DD0A8B7-4EE0-4C64-BEAA-731D52B088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60828" y="284532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3BFD16FC-793E-4BF6-9518-FA22AE423A1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5994" y="284532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C3F968C8-4D7A-47BC-BF62-2D70A760879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71161" y="3249163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72858EDB-18B1-4128-A345-CAF0386D598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6327" y="3249163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EB579A43-352C-4031-B953-4BB2D43ACE1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1825" y="3249163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6D38925E-B254-4B55-BD2A-E6A6676B209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6991" y="3249163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E92BF30B-2315-4391-9328-8E4203DA2A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60828" y="3249163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4F92C024-8C87-4143-88F3-D20BDB5D33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5994" y="3249163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6E7C3DE8-1E99-439C-B966-02B90B45D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72490" y="365299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A8CE3BDA-8C69-4125-B40C-9097042F415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7656" y="365299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2DEEB67D-8B05-412F-9E4C-62BB4F9AC11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3155" y="3652999"/>
                  <a:ext cx="403837" cy="403837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 dirty="0"/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4F9C92E7-237E-43E0-9A39-7FB02D32D7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8321" y="365299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B3ADC0C7-8E24-41E8-9071-879EAC46A3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62158" y="365299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A7FA99CA-CCCB-401E-817A-32699C72E16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7324" y="3652999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F4E0C3F7-9263-4B9B-8CC9-276800DBB84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71161" y="405683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5F45ABD4-CBC0-49B0-89CA-095CA3B9409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6327" y="405683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67D49DCA-8945-4843-A138-43F1F36A720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1825" y="405683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8E292E2-7575-42FA-8DA5-9B0CC52D2F5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6991" y="405683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05BBD479-E095-43BA-9D01-F36F170BADD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60828" y="405683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B093C880-85A5-4B73-8DB0-851E950036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5994" y="4056836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BF447CE1-9727-49FF-9FAA-3AAF47FF52C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69831" y="4465081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A94338C5-5F86-421F-AF5D-808C1F706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4998" y="4465081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FEB3E69A-E8E5-4E89-BBAE-9C81F325D91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0496" y="4465081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FC0436F5-2884-4D6D-95E3-12BCF697BED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5662" y="4465081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F6AEDDFD-949C-427C-A74C-73EA911838F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59499" y="4465081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1E11BFC7-203D-4CBC-9277-BDB9C778226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4665" y="4465081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82F6EC6C-0B6E-48D9-97C5-DFC78944DBA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271161" y="4868917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CCEEC194-0E48-4167-8BB6-9A4C6B55AB4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76327" y="4868917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94C51A16-93F6-4715-8513-9ACBF94631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51825" y="4868917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9ACEF08D-9CDB-4310-9A2F-B8EB3573580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56991" y="4868917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30C2595A-8332-4E32-8F13-7B684553294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460828" y="4868917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C998C1F3-C03D-4D98-B410-5F160943015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5994" y="4868917"/>
                  <a:ext cx="403837" cy="403837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</p:grpSp>
      <p:sp>
        <p:nvSpPr>
          <p:cNvPr id="353" name="Rectangle 352">
            <a:extLst>
              <a:ext uri="{FF2B5EF4-FFF2-40B4-BE49-F238E27FC236}">
                <a16:creationId xmlns:a16="http://schemas.microsoft.com/office/drawing/2014/main" id="{684BA079-08EB-4B3D-9C9F-9F061859B486}"/>
              </a:ext>
            </a:extLst>
          </p:cNvPr>
          <p:cNvSpPr/>
          <p:nvPr/>
        </p:nvSpPr>
        <p:spPr>
          <a:xfrm>
            <a:off x="2578053" y="1591670"/>
            <a:ext cx="19052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</a:t>
            </a:r>
            <a:endParaRPr lang="he-IL" sz="2800" dirty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6" name="Rectangle 350">
            <a:extLst>
              <a:ext uri="{FF2B5EF4-FFF2-40B4-BE49-F238E27FC236}">
                <a16:creationId xmlns:a16="http://schemas.microsoft.com/office/drawing/2014/main" id="{77AEDAA6-6294-4881-9335-FFFB9028856B}"/>
              </a:ext>
            </a:extLst>
          </p:cNvPr>
          <p:cNvSpPr/>
          <p:nvPr/>
        </p:nvSpPr>
        <p:spPr>
          <a:xfrm>
            <a:off x="992506" y="3989892"/>
            <a:ext cx="3101738" cy="1163885"/>
          </a:xfrm>
          <a:custGeom>
            <a:avLst/>
            <a:gdLst>
              <a:gd name="connsiteX0" fmla="*/ 0 w 2914650"/>
              <a:gd name="connsiteY0" fmla="*/ 0 h 1211510"/>
              <a:gd name="connsiteX1" fmla="*/ 2914650 w 2914650"/>
              <a:gd name="connsiteY1" fmla="*/ 0 h 1211510"/>
              <a:gd name="connsiteX2" fmla="*/ 2914650 w 2914650"/>
              <a:gd name="connsiteY2" fmla="*/ 1211510 h 1211510"/>
              <a:gd name="connsiteX3" fmla="*/ 0 w 2914650"/>
              <a:gd name="connsiteY3" fmla="*/ 1211510 h 1211510"/>
              <a:gd name="connsiteX4" fmla="*/ 0 w 2914650"/>
              <a:gd name="connsiteY4" fmla="*/ 0 h 1211510"/>
              <a:gd name="connsiteX0" fmla="*/ 0 w 4162425"/>
              <a:gd name="connsiteY0" fmla="*/ 0 h 1211510"/>
              <a:gd name="connsiteX1" fmla="*/ 2914650 w 4162425"/>
              <a:gd name="connsiteY1" fmla="*/ 0 h 1211510"/>
              <a:gd name="connsiteX2" fmla="*/ 4162425 w 4162425"/>
              <a:gd name="connsiteY2" fmla="*/ 659060 h 1211510"/>
              <a:gd name="connsiteX3" fmla="*/ 0 w 4162425"/>
              <a:gd name="connsiteY3" fmla="*/ 1211510 h 1211510"/>
              <a:gd name="connsiteX4" fmla="*/ 0 w 4162425"/>
              <a:gd name="connsiteY4" fmla="*/ 0 h 1211510"/>
              <a:gd name="connsiteX0" fmla="*/ 0 w 4181475"/>
              <a:gd name="connsiteY0" fmla="*/ 0 h 1211510"/>
              <a:gd name="connsiteX1" fmla="*/ 4181475 w 4181475"/>
              <a:gd name="connsiteY1" fmla="*/ 257175 h 1211510"/>
              <a:gd name="connsiteX2" fmla="*/ 4162425 w 4181475"/>
              <a:gd name="connsiteY2" fmla="*/ 659060 h 1211510"/>
              <a:gd name="connsiteX3" fmla="*/ 0 w 4181475"/>
              <a:gd name="connsiteY3" fmla="*/ 1211510 h 1211510"/>
              <a:gd name="connsiteX4" fmla="*/ 0 w 4181475"/>
              <a:gd name="connsiteY4" fmla="*/ 0 h 1211510"/>
              <a:gd name="connsiteX0" fmla="*/ 17911 w 4181475"/>
              <a:gd name="connsiteY0" fmla="*/ 0 h 1146740"/>
              <a:gd name="connsiteX1" fmla="*/ 4181475 w 4181475"/>
              <a:gd name="connsiteY1" fmla="*/ 192405 h 1146740"/>
              <a:gd name="connsiteX2" fmla="*/ 4162425 w 4181475"/>
              <a:gd name="connsiteY2" fmla="*/ 594290 h 1146740"/>
              <a:gd name="connsiteX3" fmla="*/ 0 w 4181475"/>
              <a:gd name="connsiteY3" fmla="*/ 1146740 h 1146740"/>
              <a:gd name="connsiteX4" fmla="*/ 17911 w 4181475"/>
              <a:gd name="connsiteY4" fmla="*/ 0 h 1146740"/>
              <a:gd name="connsiteX0" fmla="*/ 2559 w 4166123"/>
              <a:gd name="connsiteY0" fmla="*/ 0 h 1163885"/>
              <a:gd name="connsiteX1" fmla="*/ 4166123 w 4166123"/>
              <a:gd name="connsiteY1" fmla="*/ 192405 h 1163885"/>
              <a:gd name="connsiteX2" fmla="*/ 4147073 w 4166123"/>
              <a:gd name="connsiteY2" fmla="*/ 594290 h 1163885"/>
              <a:gd name="connsiteX3" fmla="*/ 0 w 4166123"/>
              <a:gd name="connsiteY3" fmla="*/ 1163885 h 1163885"/>
              <a:gd name="connsiteX4" fmla="*/ 2559 w 4166123"/>
              <a:gd name="connsiteY4" fmla="*/ 0 h 116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6123" h="1163885">
                <a:moveTo>
                  <a:pt x="2559" y="0"/>
                </a:moveTo>
                <a:lnTo>
                  <a:pt x="4166123" y="192405"/>
                </a:lnTo>
                <a:lnTo>
                  <a:pt x="4147073" y="594290"/>
                </a:lnTo>
                <a:lnTo>
                  <a:pt x="0" y="1163885"/>
                </a:lnTo>
                <a:lnTo>
                  <a:pt x="2559" y="0"/>
                </a:lnTo>
                <a:close/>
              </a:path>
            </a:pathLst>
          </a:custGeom>
          <a:solidFill>
            <a:srgbClr val="7030A0">
              <a:alpha val="5019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7" name="Rectangle 350">
            <a:extLst>
              <a:ext uri="{FF2B5EF4-FFF2-40B4-BE49-F238E27FC236}">
                <a16:creationId xmlns:a16="http://schemas.microsoft.com/office/drawing/2014/main" id="{CAD529D9-20AE-45BD-B055-1328F48224C0}"/>
              </a:ext>
            </a:extLst>
          </p:cNvPr>
          <p:cNvSpPr/>
          <p:nvPr/>
        </p:nvSpPr>
        <p:spPr>
          <a:xfrm>
            <a:off x="993160" y="3655523"/>
            <a:ext cx="3275215" cy="527615"/>
          </a:xfrm>
          <a:custGeom>
            <a:avLst/>
            <a:gdLst>
              <a:gd name="connsiteX0" fmla="*/ 0 w 2914650"/>
              <a:gd name="connsiteY0" fmla="*/ 0 h 1211510"/>
              <a:gd name="connsiteX1" fmla="*/ 2914650 w 2914650"/>
              <a:gd name="connsiteY1" fmla="*/ 0 h 1211510"/>
              <a:gd name="connsiteX2" fmla="*/ 2914650 w 2914650"/>
              <a:gd name="connsiteY2" fmla="*/ 1211510 h 1211510"/>
              <a:gd name="connsiteX3" fmla="*/ 0 w 2914650"/>
              <a:gd name="connsiteY3" fmla="*/ 1211510 h 1211510"/>
              <a:gd name="connsiteX4" fmla="*/ 0 w 2914650"/>
              <a:gd name="connsiteY4" fmla="*/ 0 h 1211510"/>
              <a:gd name="connsiteX0" fmla="*/ 0 w 4162425"/>
              <a:gd name="connsiteY0" fmla="*/ 0 h 1211510"/>
              <a:gd name="connsiteX1" fmla="*/ 2914650 w 4162425"/>
              <a:gd name="connsiteY1" fmla="*/ 0 h 1211510"/>
              <a:gd name="connsiteX2" fmla="*/ 4162425 w 4162425"/>
              <a:gd name="connsiteY2" fmla="*/ 659060 h 1211510"/>
              <a:gd name="connsiteX3" fmla="*/ 0 w 4162425"/>
              <a:gd name="connsiteY3" fmla="*/ 1211510 h 1211510"/>
              <a:gd name="connsiteX4" fmla="*/ 0 w 4162425"/>
              <a:gd name="connsiteY4" fmla="*/ 0 h 1211510"/>
              <a:gd name="connsiteX0" fmla="*/ 0 w 4181475"/>
              <a:gd name="connsiteY0" fmla="*/ 0 h 1211510"/>
              <a:gd name="connsiteX1" fmla="*/ 4181475 w 4181475"/>
              <a:gd name="connsiteY1" fmla="*/ 257175 h 1211510"/>
              <a:gd name="connsiteX2" fmla="*/ 4162425 w 4181475"/>
              <a:gd name="connsiteY2" fmla="*/ 659060 h 1211510"/>
              <a:gd name="connsiteX3" fmla="*/ 0 w 4181475"/>
              <a:gd name="connsiteY3" fmla="*/ 1211510 h 1211510"/>
              <a:gd name="connsiteX4" fmla="*/ 0 w 4181475"/>
              <a:gd name="connsiteY4" fmla="*/ 0 h 1211510"/>
              <a:gd name="connsiteX0" fmla="*/ 38100 w 4219575"/>
              <a:gd name="connsiteY0" fmla="*/ 0 h 1059110"/>
              <a:gd name="connsiteX1" fmla="*/ 4219575 w 4219575"/>
              <a:gd name="connsiteY1" fmla="*/ 257175 h 1059110"/>
              <a:gd name="connsiteX2" fmla="*/ 4200525 w 4219575"/>
              <a:gd name="connsiteY2" fmla="*/ 659060 h 1059110"/>
              <a:gd name="connsiteX3" fmla="*/ 0 w 4219575"/>
              <a:gd name="connsiteY3" fmla="*/ 1059110 h 1059110"/>
              <a:gd name="connsiteX4" fmla="*/ 38100 w 4219575"/>
              <a:gd name="connsiteY4" fmla="*/ 0 h 1059110"/>
              <a:gd name="connsiteX0" fmla="*/ 571500 w 4219575"/>
              <a:gd name="connsiteY0" fmla="*/ 438150 h 801935"/>
              <a:gd name="connsiteX1" fmla="*/ 4219575 w 4219575"/>
              <a:gd name="connsiteY1" fmla="*/ 0 h 801935"/>
              <a:gd name="connsiteX2" fmla="*/ 4200525 w 4219575"/>
              <a:gd name="connsiteY2" fmla="*/ 401885 h 801935"/>
              <a:gd name="connsiteX3" fmla="*/ 0 w 4219575"/>
              <a:gd name="connsiteY3" fmla="*/ 801935 h 801935"/>
              <a:gd name="connsiteX4" fmla="*/ 571500 w 4219575"/>
              <a:gd name="connsiteY4" fmla="*/ 438150 h 801935"/>
              <a:gd name="connsiteX0" fmla="*/ 571500 w 4219575"/>
              <a:gd name="connsiteY0" fmla="*/ 438150 h 992435"/>
              <a:gd name="connsiteX1" fmla="*/ 4219575 w 4219575"/>
              <a:gd name="connsiteY1" fmla="*/ 0 h 992435"/>
              <a:gd name="connsiteX2" fmla="*/ 4219575 w 4219575"/>
              <a:gd name="connsiteY2" fmla="*/ 992435 h 992435"/>
              <a:gd name="connsiteX3" fmla="*/ 0 w 4219575"/>
              <a:gd name="connsiteY3" fmla="*/ 801935 h 992435"/>
              <a:gd name="connsiteX4" fmla="*/ 571500 w 4219575"/>
              <a:gd name="connsiteY4" fmla="*/ 438150 h 992435"/>
              <a:gd name="connsiteX0" fmla="*/ 571500 w 4419600"/>
              <a:gd name="connsiteY0" fmla="*/ 0 h 554285"/>
              <a:gd name="connsiteX1" fmla="*/ 4419600 w 4419600"/>
              <a:gd name="connsiteY1" fmla="*/ 476250 h 554285"/>
              <a:gd name="connsiteX2" fmla="*/ 4219575 w 4419600"/>
              <a:gd name="connsiteY2" fmla="*/ 554285 h 554285"/>
              <a:gd name="connsiteX3" fmla="*/ 0 w 4419600"/>
              <a:gd name="connsiteY3" fmla="*/ 363785 h 554285"/>
              <a:gd name="connsiteX4" fmla="*/ 571500 w 4419600"/>
              <a:gd name="connsiteY4" fmla="*/ 0 h 554285"/>
              <a:gd name="connsiteX0" fmla="*/ 551030 w 4399130"/>
              <a:gd name="connsiteY0" fmla="*/ 0 h 554285"/>
              <a:gd name="connsiteX1" fmla="*/ 4399130 w 4399130"/>
              <a:gd name="connsiteY1" fmla="*/ 476250 h 554285"/>
              <a:gd name="connsiteX2" fmla="*/ 4199105 w 4399130"/>
              <a:gd name="connsiteY2" fmla="*/ 554285 h 554285"/>
              <a:gd name="connsiteX3" fmla="*/ 0 w 4399130"/>
              <a:gd name="connsiteY3" fmla="*/ 367595 h 554285"/>
              <a:gd name="connsiteX4" fmla="*/ 551030 w 4399130"/>
              <a:gd name="connsiteY4" fmla="*/ 0 h 554285"/>
              <a:gd name="connsiteX0" fmla="*/ 719906 w 4399130"/>
              <a:gd name="connsiteY0" fmla="*/ 0 h 527615"/>
              <a:gd name="connsiteX1" fmla="*/ 4399130 w 4399130"/>
              <a:gd name="connsiteY1" fmla="*/ 449580 h 527615"/>
              <a:gd name="connsiteX2" fmla="*/ 4199105 w 4399130"/>
              <a:gd name="connsiteY2" fmla="*/ 527615 h 527615"/>
              <a:gd name="connsiteX3" fmla="*/ 0 w 4399130"/>
              <a:gd name="connsiteY3" fmla="*/ 340925 h 527615"/>
              <a:gd name="connsiteX4" fmla="*/ 719906 w 4399130"/>
              <a:gd name="connsiteY4" fmla="*/ 0 h 52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9130" h="527615">
                <a:moveTo>
                  <a:pt x="719906" y="0"/>
                </a:moveTo>
                <a:lnTo>
                  <a:pt x="4399130" y="449580"/>
                </a:lnTo>
                <a:lnTo>
                  <a:pt x="4199105" y="527615"/>
                </a:lnTo>
                <a:lnTo>
                  <a:pt x="0" y="340925"/>
                </a:lnTo>
                <a:lnTo>
                  <a:pt x="719906" y="0"/>
                </a:lnTo>
                <a:close/>
              </a:path>
            </a:pathLst>
          </a:custGeom>
          <a:solidFill>
            <a:srgbClr val="7030A0">
              <a:alpha val="5019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60" name="Picture 359" descr="A picture containing crossword, text&#10;&#10;Description automatically generated">
            <a:extLst>
              <a:ext uri="{FF2B5EF4-FFF2-40B4-BE49-F238E27FC236}">
                <a16:creationId xmlns:a16="http://schemas.microsoft.com/office/drawing/2014/main" id="{81A2D734-4D3D-4035-9E0D-9B8625A7D0A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0655" y="5813646"/>
            <a:ext cx="3068320" cy="870985"/>
          </a:xfrm>
          <a:prstGeom prst="rect">
            <a:avLst/>
          </a:prstGeom>
        </p:spPr>
      </p:pic>
      <p:sp>
        <p:nvSpPr>
          <p:cNvPr id="361" name="Rectangle 360">
            <a:extLst>
              <a:ext uri="{FF2B5EF4-FFF2-40B4-BE49-F238E27FC236}">
                <a16:creationId xmlns:a16="http://schemas.microsoft.com/office/drawing/2014/main" id="{7F03C825-2CB7-4AE3-99C0-03A86448612D}"/>
              </a:ext>
            </a:extLst>
          </p:cNvPr>
          <p:cNvSpPr/>
          <p:nvPr/>
        </p:nvSpPr>
        <p:spPr>
          <a:xfrm>
            <a:off x="2311761" y="5987528"/>
            <a:ext cx="1229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kernels</a:t>
            </a:r>
            <a:endParaRPr lang="he-IL" sz="28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9A452E93-4AC3-4C42-9DBF-68C876D35A90}"/>
              </a:ext>
            </a:extLst>
          </p:cNvPr>
          <p:cNvSpPr/>
          <p:nvPr/>
        </p:nvSpPr>
        <p:spPr>
          <a:xfrm>
            <a:off x="4488016" y="5813646"/>
            <a:ext cx="2806864" cy="1044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AD76AF08-5C77-4520-841B-6F5C5D913F0A}"/>
              </a:ext>
            </a:extLst>
          </p:cNvPr>
          <p:cNvSpPr/>
          <p:nvPr/>
        </p:nvSpPr>
        <p:spPr>
          <a:xfrm>
            <a:off x="2569981" y="1979361"/>
            <a:ext cx="1795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</a:t>
            </a:r>
            <a:endParaRPr lang="he-IL" sz="28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F3F6D703-A49E-4BC8-8D97-59097CA09760}"/>
              </a:ext>
            </a:extLst>
          </p:cNvPr>
          <p:cNvGrpSpPr/>
          <p:nvPr/>
        </p:nvGrpSpPr>
        <p:grpSpPr>
          <a:xfrm>
            <a:off x="2576120" y="2500621"/>
            <a:ext cx="1239045" cy="889932"/>
            <a:chOff x="7389682" y="284444"/>
            <a:chExt cx="1239045" cy="889932"/>
          </a:xfrm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28466ABB-7443-4C4D-B237-CA0CFBE0651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682" y="1039905"/>
              <a:ext cx="1239045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AA9C74F7-3C04-4ACC-8ECD-1F4C8837F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4800" y="284444"/>
              <a:ext cx="0" cy="88993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BC608507-370D-45AA-BE53-65BF2E290E4B}"/>
                </a:ext>
              </a:extLst>
            </p:cNvPr>
            <p:cNvCxnSpPr>
              <a:cxnSpLocks/>
            </p:cNvCxnSpPr>
            <p:nvPr/>
          </p:nvCxnSpPr>
          <p:spPr>
            <a:xfrm>
              <a:off x="7389682" y="1039905"/>
              <a:ext cx="65511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4D16F34-79CC-4EB3-9D8E-47E45AA51D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9970" y="519953"/>
              <a:ext cx="540031" cy="5199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553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0"/>
      <p:bldP spid="356" grpId="0" animBg="1"/>
      <p:bldP spid="357" grpId="0" animBg="1"/>
      <p:bldP spid="361" grpId="0"/>
      <p:bldP spid="362" grpId="0" animBg="1"/>
      <p:bldP spid="36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B0AA06-71D2-4914-97F3-062AD986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CNN principles</a:t>
            </a:r>
            <a:endParaRPr lang="he-IL" b="1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CDA271-0BBD-4208-ABB8-D1307B0DB050}"/>
              </a:ext>
            </a:extLst>
          </p:cNvPr>
          <p:cNvGrpSpPr>
            <a:grpSpLocks noChangeAspect="1"/>
          </p:cNvGrpSpPr>
          <p:nvPr/>
        </p:nvGrpSpPr>
        <p:grpSpPr>
          <a:xfrm>
            <a:off x="85341" y="1905938"/>
            <a:ext cx="3240000" cy="4042776"/>
            <a:chOff x="663037" y="1772589"/>
            <a:chExt cx="2888295" cy="3603929"/>
          </a:xfrm>
          <a:scene3d>
            <a:camera prst="isometricOffAxis2Right"/>
            <a:lightRig rig="threePt" dir="t"/>
          </a:scene3d>
        </p:grpSpPr>
        <p:pic>
          <p:nvPicPr>
            <p:cNvPr id="6" name="Picture 5" descr="A sheep standing on top of a grass covered field&#10;&#10;Description automatically generated">
              <a:extLst>
                <a:ext uri="{FF2B5EF4-FFF2-40B4-BE49-F238E27FC236}">
                  <a16:creationId xmlns:a16="http://schemas.microsoft.com/office/drawing/2014/main" id="{6FC591F7-17D5-4BE6-BEAB-A44BFB2F4DA0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1332" y="1772589"/>
              <a:ext cx="2880000" cy="3600000"/>
            </a:xfrm>
            <a:prstGeom prst="rect">
              <a:avLst/>
            </a:prstGeom>
            <a:solidFill>
              <a:srgbClr val="7030A0"/>
            </a:solidFill>
          </p:spPr>
        </p:pic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6CA03C1-B623-4AE0-A25F-028237E13F37}"/>
                </a:ext>
              </a:extLst>
            </p:cNvPr>
            <p:cNvGrpSpPr/>
            <p:nvPr/>
          </p:nvGrpSpPr>
          <p:grpSpPr>
            <a:xfrm>
              <a:off x="663037" y="1772589"/>
              <a:ext cx="2888295" cy="3603929"/>
              <a:chOff x="6064860" y="2077036"/>
              <a:chExt cx="2888295" cy="360392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A87BE7C-E958-4185-B0B7-98CF47C077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09600" y="207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A2EA041-4D10-46AB-A3AE-39C57A7BB5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70785" y="207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B04FDB6-F8FE-4BE1-9AC0-FB4FAD65A6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30785" y="207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D234995-3274-42DC-BE6E-275A93B481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91970" y="207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6981AF-2FA4-4DE0-8604-E44F15B400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66045" y="207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3A85873-24C2-4D3A-B34A-6ED766AC8A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27230" y="207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264655C-05B7-4C3D-BBCF-DD597E89A92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87230" y="207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9F0255C-321C-402B-B9D8-1CDEF04C45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48415" y="207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92E45A0-6B9F-46B1-B606-55D62C4D69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10785" y="243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0FACB6E-C8E1-4E42-BAD7-A98AC2ECE0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71970" y="243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E97F9EC-2347-4A1B-B084-10629E100C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31970" y="243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474F095-4195-4347-9365-DF7858428E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93155" y="243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77BC4BC-25B6-44A3-9292-364CA93EDF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67230" y="243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22B67B-BD40-4009-9531-C0D37F7CEC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28415" y="243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6C3EE9-3CB0-4243-A1B3-924581F3EC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88415" y="243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11330C2-E161-413C-B9E6-7BDEA3F1A5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49600" y="243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794A67F-1A66-4C39-9FEE-385DB085C3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09600" y="279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2FFF218-1DD8-4AA4-A3FA-E9F1E4C082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70785" y="279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6F7256-A1E1-4F4C-9DD5-7ECAFF592B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30785" y="279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B4034C8-C2A5-48FB-8C98-C162C1C839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91970" y="279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6853168-1DBF-44C6-96B8-9D07BCF55C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66045" y="279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98B7CFE-8663-42FD-887A-9192A18FFE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27230" y="279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8DB495-24D1-49D1-AA00-D5950C071B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87230" y="279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FA36FD5-CDB4-420F-946A-FB030F4DC9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48415" y="279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C0225E7-0827-457C-87B2-D55F8E000D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09600" y="315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AAE81EB-1F1D-493B-BCE7-B98C3A07D9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70785" y="315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C17C961-FBF0-4C18-A349-4DD62C7850C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30785" y="315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3019BB5-A84D-4F57-80AA-06BB1D934F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91970" y="315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A526E07-D56D-44EF-87F5-59F21E0064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66045" y="315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5F0ADC4-F962-4620-9190-1D773D22BD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27230" y="315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0A8AE34-BBF7-48C4-9728-33A91F3F06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87230" y="315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B6A507D-04E6-4851-A210-2BF121DAC1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48415" y="315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F65BB74-6C88-4ED9-904B-05D272B724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10785" y="351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30CE0F-DEEC-49B4-8DDD-EE35F6C162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71970" y="351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DBED49E-4778-4D96-96B4-91391C48C3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31970" y="351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C9C33A5-A400-486E-AEDC-00FD488F1D2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93155" y="351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679C1E3-74A5-4EC0-B9CD-472D0A90C5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67230" y="3517036"/>
                <a:ext cx="360000" cy="360000"/>
              </a:xfrm>
              <a:prstGeom prst="rect">
                <a:avLst/>
              </a:prstGeom>
              <a:solidFill>
                <a:srgbClr val="7030A0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3354425-A973-4F43-AD23-95D51597AC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28415" y="3517036"/>
                <a:ext cx="360000" cy="360000"/>
              </a:xfrm>
              <a:prstGeom prst="rect">
                <a:avLst/>
              </a:prstGeom>
              <a:solidFill>
                <a:srgbClr val="7030A0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931F051-8080-4FD3-A608-1942DC0B18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88415" y="3517036"/>
                <a:ext cx="360000" cy="360000"/>
              </a:xfrm>
              <a:prstGeom prst="rect">
                <a:avLst/>
              </a:prstGeom>
              <a:solidFill>
                <a:srgbClr val="7030A0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6269D20-4F11-48F5-A6C8-AFDAAA05A6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49600" y="351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9ECB9A0-EC0B-4973-8F3F-EC7A419DE2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09600" y="387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ACFEE54-382D-4286-A59C-B88B871A22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70785" y="387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3658941-B089-41F0-8B3F-4FB3250035B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30785" y="387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ED4038-1673-4C77-AFDF-7C1D421687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91970" y="387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F705BB5-823C-4A0F-A9DC-DD2E9D0764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66045" y="3877036"/>
                <a:ext cx="360000" cy="360000"/>
              </a:xfrm>
              <a:prstGeom prst="rect">
                <a:avLst/>
              </a:prstGeom>
              <a:solidFill>
                <a:srgbClr val="7030A0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8341536-2782-44A0-8834-21344C1B47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27230" y="3877036"/>
                <a:ext cx="360000" cy="360000"/>
              </a:xfrm>
              <a:prstGeom prst="rect">
                <a:avLst/>
              </a:prstGeom>
              <a:solidFill>
                <a:srgbClr val="7030A0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999FB42-C603-4FE1-8355-E6CD91C50F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87230" y="3877036"/>
                <a:ext cx="360000" cy="360000"/>
              </a:xfrm>
              <a:prstGeom prst="rect">
                <a:avLst/>
              </a:prstGeom>
              <a:solidFill>
                <a:srgbClr val="7030A0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4631075-733A-4AD8-B236-57E60479C4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48415" y="3877036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513D9B2-9BAB-4A91-B8AE-CAB63C048C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08415" y="424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8336546-B3B6-40A4-A98F-BE7CAE5121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69600" y="424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5C3F4C1-9954-4D5B-ABA5-297A30E9CDF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29600" y="424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109159C-EE3E-4B1A-96CE-6344B27DCA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90785" y="424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6915272-8850-4B31-9D69-57EFB0C9466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64860" y="4240965"/>
                <a:ext cx="360000" cy="360000"/>
              </a:xfrm>
              <a:prstGeom prst="rect">
                <a:avLst/>
              </a:prstGeom>
              <a:solidFill>
                <a:srgbClr val="7030A0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6B3D300-A383-4AE3-B3BC-4340267DDB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26045" y="4240965"/>
                <a:ext cx="360000" cy="360000"/>
              </a:xfrm>
              <a:prstGeom prst="rect">
                <a:avLst/>
              </a:prstGeom>
              <a:solidFill>
                <a:srgbClr val="7030A0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2F1F8AC-134A-40E7-BD3E-64AA7F727A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86045" y="4240965"/>
                <a:ext cx="360000" cy="360000"/>
              </a:xfrm>
              <a:prstGeom prst="rect">
                <a:avLst/>
              </a:prstGeom>
              <a:solidFill>
                <a:srgbClr val="7030A0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37A35E8-941E-4C35-83E5-0136C39708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47230" y="424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F982D3D-4AF1-4322-93BE-844E6CDB41F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09600" y="460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52C8351-71FD-4C22-B48D-527C82F28E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70785" y="460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25F4221-E26F-4EA9-B33C-8ADDB41F60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30785" y="460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655286A-8623-4F9D-8B22-9E3AE30179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91970" y="460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1355B92-B1BD-4CE8-9B8F-C3A3911A4A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66045" y="460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AC3A47D-4FD0-4F20-A54A-6B1DA55812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27230" y="460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D58C0D4-AC18-4DBC-801B-0D10AC2200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87230" y="460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AE8207C-DBB5-48FA-8639-2CA1B4AFF4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48415" y="460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71B1DC6-8982-4D7B-A430-1AD93EC0A1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08415" y="496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5240EAC-0CC1-46A0-B81C-F0C5D13592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69600" y="496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125CD33-0605-4447-8B4A-9323160BABC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29600" y="496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C2A5A9E-46B2-4B46-9544-3688C8AE35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90785" y="496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063723A-A95C-497F-9460-2B935A6285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64860" y="496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CC0A412-CCEA-4C83-B302-D4D03D84A0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26045" y="496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20994B8-C7C3-4D2A-B613-D06E0CA96F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86045" y="496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B843870-C67C-47C8-895C-7A78FF5FE7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47230" y="496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4A702776-3DA4-43B7-B152-4D91761CC0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08415" y="532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95CE900-F462-4E20-8166-DF1687D722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69600" y="532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3A02001-84C6-48C6-AE8A-451E11D3D2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29600" y="532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34B763D-7ECD-44AB-A1FF-6E664C1F583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90785" y="532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90E64DD-7615-4903-A465-05EE43BEB7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64860" y="532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49876F0C-2A8D-40DB-A45B-133EF5F84D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26045" y="532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0964867-AF9F-46E7-A6CE-B939677357E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86045" y="532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EF583B7-CA76-43BC-8707-1958E883A6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47230" y="5320965"/>
                <a:ext cx="360000" cy="36000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98" name="Picture 197" descr="A sheep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127217B0-08B4-4E58-A8A5-81AE608D4347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3449" y="2246379"/>
            <a:ext cx="2445618" cy="323510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351" name="Rectangle 350">
            <a:extLst>
              <a:ext uri="{FF2B5EF4-FFF2-40B4-BE49-F238E27FC236}">
                <a16:creationId xmlns:a16="http://schemas.microsoft.com/office/drawing/2014/main" id="{0E40B9E4-7287-4EDB-B210-C0888C309069}"/>
              </a:ext>
            </a:extLst>
          </p:cNvPr>
          <p:cNvSpPr/>
          <p:nvPr/>
        </p:nvSpPr>
        <p:spPr>
          <a:xfrm>
            <a:off x="992506" y="3989892"/>
            <a:ext cx="3101738" cy="1163885"/>
          </a:xfrm>
          <a:custGeom>
            <a:avLst/>
            <a:gdLst>
              <a:gd name="connsiteX0" fmla="*/ 0 w 2914650"/>
              <a:gd name="connsiteY0" fmla="*/ 0 h 1211510"/>
              <a:gd name="connsiteX1" fmla="*/ 2914650 w 2914650"/>
              <a:gd name="connsiteY1" fmla="*/ 0 h 1211510"/>
              <a:gd name="connsiteX2" fmla="*/ 2914650 w 2914650"/>
              <a:gd name="connsiteY2" fmla="*/ 1211510 h 1211510"/>
              <a:gd name="connsiteX3" fmla="*/ 0 w 2914650"/>
              <a:gd name="connsiteY3" fmla="*/ 1211510 h 1211510"/>
              <a:gd name="connsiteX4" fmla="*/ 0 w 2914650"/>
              <a:gd name="connsiteY4" fmla="*/ 0 h 1211510"/>
              <a:gd name="connsiteX0" fmla="*/ 0 w 4162425"/>
              <a:gd name="connsiteY0" fmla="*/ 0 h 1211510"/>
              <a:gd name="connsiteX1" fmla="*/ 2914650 w 4162425"/>
              <a:gd name="connsiteY1" fmla="*/ 0 h 1211510"/>
              <a:gd name="connsiteX2" fmla="*/ 4162425 w 4162425"/>
              <a:gd name="connsiteY2" fmla="*/ 659060 h 1211510"/>
              <a:gd name="connsiteX3" fmla="*/ 0 w 4162425"/>
              <a:gd name="connsiteY3" fmla="*/ 1211510 h 1211510"/>
              <a:gd name="connsiteX4" fmla="*/ 0 w 4162425"/>
              <a:gd name="connsiteY4" fmla="*/ 0 h 1211510"/>
              <a:gd name="connsiteX0" fmla="*/ 0 w 4181475"/>
              <a:gd name="connsiteY0" fmla="*/ 0 h 1211510"/>
              <a:gd name="connsiteX1" fmla="*/ 4181475 w 4181475"/>
              <a:gd name="connsiteY1" fmla="*/ 257175 h 1211510"/>
              <a:gd name="connsiteX2" fmla="*/ 4162425 w 4181475"/>
              <a:gd name="connsiteY2" fmla="*/ 659060 h 1211510"/>
              <a:gd name="connsiteX3" fmla="*/ 0 w 4181475"/>
              <a:gd name="connsiteY3" fmla="*/ 1211510 h 1211510"/>
              <a:gd name="connsiteX4" fmla="*/ 0 w 4181475"/>
              <a:gd name="connsiteY4" fmla="*/ 0 h 1211510"/>
              <a:gd name="connsiteX0" fmla="*/ 17911 w 4181475"/>
              <a:gd name="connsiteY0" fmla="*/ 0 h 1146740"/>
              <a:gd name="connsiteX1" fmla="*/ 4181475 w 4181475"/>
              <a:gd name="connsiteY1" fmla="*/ 192405 h 1146740"/>
              <a:gd name="connsiteX2" fmla="*/ 4162425 w 4181475"/>
              <a:gd name="connsiteY2" fmla="*/ 594290 h 1146740"/>
              <a:gd name="connsiteX3" fmla="*/ 0 w 4181475"/>
              <a:gd name="connsiteY3" fmla="*/ 1146740 h 1146740"/>
              <a:gd name="connsiteX4" fmla="*/ 17911 w 4181475"/>
              <a:gd name="connsiteY4" fmla="*/ 0 h 1146740"/>
              <a:gd name="connsiteX0" fmla="*/ 2559 w 4166123"/>
              <a:gd name="connsiteY0" fmla="*/ 0 h 1163885"/>
              <a:gd name="connsiteX1" fmla="*/ 4166123 w 4166123"/>
              <a:gd name="connsiteY1" fmla="*/ 192405 h 1163885"/>
              <a:gd name="connsiteX2" fmla="*/ 4147073 w 4166123"/>
              <a:gd name="connsiteY2" fmla="*/ 594290 h 1163885"/>
              <a:gd name="connsiteX3" fmla="*/ 0 w 4166123"/>
              <a:gd name="connsiteY3" fmla="*/ 1163885 h 1163885"/>
              <a:gd name="connsiteX4" fmla="*/ 2559 w 4166123"/>
              <a:gd name="connsiteY4" fmla="*/ 0 h 116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6123" h="1163885">
                <a:moveTo>
                  <a:pt x="2559" y="0"/>
                </a:moveTo>
                <a:lnTo>
                  <a:pt x="4166123" y="192405"/>
                </a:lnTo>
                <a:lnTo>
                  <a:pt x="4147073" y="594290"/>
                </a:lnTo>
                <a:lnTo>
                  <a:pt x="0" y="1163885"/>
                </a:lnTo>
                <a:lnTo>
                  <a:pt x="2559" y="0"/>
                </a:lnTo>
                <a:close/>
              </a:path>
            </a:pathLst>
          </a:custGeom>
          <a:solidFill>
            <a:srgbClr val="7030A0">
              <a:alpha val="5019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2" name="Rectangle 350">
            <a:extLst>
              <a:ext uri="{FF2B5EF4-FFF2-40B4-BE49-F238E27FC236}">
                <a16:creationId xmlns:a16="http://schemas.microsoft.com/office/drawing/2014/main" id="{C7ED8A5F-7257-48C3-9D55-92FC9721E332}"/>
              </a:ext>
            </a:extLst>
          </p:cNvPr>
          <p:cNvSpPr/>
          <p:nvPr/>
        </p:nvSpPr>
        <p:spPr>
          <a:xfrm>
            <a:off x="993160" y="3655523"/>
            <a:ext cx="3275215" cy="527615"/>
          </a:xfrm>
          <a:custGeom>
            <a:avLst/>
            <a:gdLst>
              <a:gd name="connsiteX0" fmla="*/ 0 w 2914650"/>
              <a:gd name="connsiteY0" fmla="*/ 0 h 1211510"/>
              <a:gd name="connsiteX1" fmla="*/ 2914650 w 2914650"/>
              <a:gd name="connsiteY1" fmla="*/ 0 h 1211510"/>
              <a:gd name="connsiteX2" fmla="*/ 2914650 w 2914650"/>
              <a:gd name="connsiteY2" fmla="*/ 1211510 h 1211510"/>
              <a:gd name="connsiteX3" fmla="*/ 0 w 2914650"/>
              <a:gd name="connsiteY3" fmla="*/ 1211510 h 1211510"/>
              <a:gd name="connsiteX4" fmla="*/ 0 w 2914650"/>
              <a:gd name="connsiteY4" fmla="*/ 0 h 1211510"/>
              <a:gd name="connsiteX0" fmla="*/ 0 w 4162425"/>
              <a:gd name="connsiteY0" fmla="*/ 0 h 1211510"/>
              <a:gd name="connsiteX1" fmla="*/ 2914650 w 4162425"/>
              <a:gd name="connsiteY1" fmla="*/ 0 h 1211510"/>
              <a:gd name="connsiteX2" fmla="*/ 4162425 w 4162425"/>
              <a:gd name="connsiteY2" fmla="*/ 659060 h 1211510"/>
              <a:gd name="connsiteX3" fmla="*/ 0 w 4162425"/>
              <a:gd name="connsiteY3" fmla="*/ 1211510 h 1211510"/>
              <a:gd name="connsiteX4" fmla="*/ 0 w 4162425"/>
              <a:gd name="connsiteY4" fmla="*/ 0 h 1211510"/>
              <a:gd name="connsiteX0" fmla="*/ 0 w 4181475"/>
              <a:gd name="connsiteY0" fmla="*/ 0 h 1211510"/>
              <a:gd name="connsiteX1" fmla="*/ 4181475 w 4181475"/>
              <a:gd name="connsiteY1" fmla="*/ 257175 h 1211510"/>
              <a:gd name="connsiteX2" fmla="*/ 4162425 w 4181475"/>
              <a:gd name="connsiteY2" fmla="*/ 659060 h 1211510"/>
              <a:gd name="connsiteX3" fmla="*/ 0 w 4181475"/>
              <a:gd name="connsiteY3" fmla="*/ 1211510 h 1211510"/>
              <a:gd name="connsiteX4" fmla="*/ 0 w 4181475"/>
              <a:gd name="connsiteY4" fmla="*/ 0 h 1211510"/>
              <a:gd name="connsiteX0" fmla="*/ 38100 w 4219575"/>
              <a:gd name="connsiteY0" fmla="*/ 0 h 1059110"/>
              <a:gd name="connsiteX1" fmla="*/ 4219575 w 4219575"/>
              <a:gd name="connsiteY1" fmla="*/ 257175 h 1059110"/>
              <a:gd name="connsiteX2" fmla="*/ 4200525 w 4219575"/>
              <a:gd name="connsiteY2" fmla="*/ 659060 h 1059110"/>
              <a:gd name="connsiteX3" fmla="*/ 0 w 4219575"/>
              <a:gd name="connsiteY3" fmla="*/ 1059110 h 1059110"/>
              <a:gd name="connsiteX4" fmla="*/ 38100 w 4219575"/>
              <a:gd name="connsiteY4" fmla="*/ 0 h 1059110"/>
              <a:gd name="connsiteX0" fmla="*/ 571500 w 4219575"/>
              <a:gd name="connsiteY0" fmla="*/ 438150 h 801935"/>
              <a:gd name="connsiteX1" fmla="*/ 4219575 w 4219575"/>
              <a:gd name="connsiteY1" fmla="*/ 0 h 801935"/>
              <a:gd name="connsiteX2" fmla="*/ 4200525 w 4219575"/>
              <a:gd name="connsiteY2" fmla="*/ 401885 h 801935"/>
              <a:gd name="connsiteX3" fmla="*/ 0 w 4219575"/>
              <a:gd name="connsiteY3" fmla="*/ 801935 h 801935"/>
              <a:gd name="connsiteX4" fmla="*/ 571500 w 4219575"/>
              <a:gd name="connsiteY4" fmla="*/ 438150 h 801935"/>
              <a:gd name="connsiteX0" fmla="*/ 571500 w 4219575"/>
              <a:gd name="connsiteY0" fmla="*/ 438150 h 992435"/>
              <a:gd name="connsiteX1" fmla="*/ 4219575 w 4219575"/>
              <a:gd name="connsiteY1" fmla="*/ 0 h 992435"/>
              <a:gd name="connsiteX2" fmla="*/ 4219575 w 4219575"/>
              <a:gd name="connsiteY2" fmla="*/ 992435 h 992435"/>
              <a:gd name="connsiteX3" fmla="*/ 0 w 4219575"/>
              <a:gd name="connsiteY3" fmla="*/ 801935 h 992435"/>
              <a:gd name="connsiteX4" fmla="*/ 571500 w 4219575"/>
              <a:gd name="connsiteY4" fmla="*/ 438150 h 992435"/>
              <a:gd name="connsiteX0" fmla="*/ 571500 w 4419600"/>
              <a:gd name="connsiteY0" fmla="*/ 0 h 554285"/>
              <a:gd name="connsiteX1" fmla="*/ 4419600 w 4419600"/>
              <a:gd name="connsiteY1" fmla="*/ 476250 h 554285"/>
              <a:gd name="connsiteX2" fmla="*/ 4219575 w 4419600"/>
              <a:gd name="connsiteY2" fmla="*/ 554285 h 554285"/>
              <a:gd name="connsiteX3" fmla="*/ 0 w 4419600"/>
              <a:gd name="connsiteY3" fmla="*/ 363785 h 554285"/>
              <a:gd name="connsiteX4" fmla="*/ 571500 w 4419600"/>
              <a:gd name="connsiteY4" fmla="*/ 0 h 554285"/>
              <a:gd name="connsiteX0" fmla="*/ 551030 w 4399130"/>
              <a:gd name="connsiteY0" fmla="*/ 0 h 554285"/>
              <a:gd name="connsiteX1" fmla="*/ 4399130 w 4399130"/>
              <a:gd name="connsiteY1" fmla="*/ 476250 h 554285"/>
              <a:gd name="connsiteX2" fmla="*/ 4199105 w 4399130"/>
              <a:gd name="connsiteY2" fmla="*/ 554285 h 554285"/>
              <a:gd name="connsiteX3" fmla="*/ 0 w 4399130"/>
              <a:gd name="connsiteY3" fmla="*/ 367595 h 554285"/>
              <a:gd name="connsiteX4" fmla="*/ 551030 w 4399130"/>
              <a:gd name="connsiteY4" fmla="*/ 0 h 554285"/>
              <a:gd name="connsiteX0" fmla="*/ 719906 w 4399130"/>
              <a:gd name="connsiteY0" fmla="*/ 0 h 527615"/>
              <a:gd name="connsiteX1" fmla="*/ 4399130 w 4399130"/>
              <a:gd name="connsiteY1" fmla="*/ 449580 h 527615"/>
              <a:gd name="connsiteX2" fmla="*/ 4199105 w 4399130"/>
              <a:gd name="connsiteY2" fmla="*/ 527615 h 527615"/>
              <a:gd name="connsiteX3" fmla="*/ 0 w 4399130"/>
              <a:gd name="connsiteY3" fmla="*/ 340925 h 527615"/>
              <a:gd name="connsiteX4" fmla="*/ 719906 w 4399130"/>
              <a:gd name="connsiteY4" fmla="*/ 0 h 52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9130" h="527615">
                <a:moveTo>
                  <a:pt x="719906" y="0"/>
                </a:moveTo>
                <a:lnTo>
                  <a:pt x="4399130" y="449580"/>
                </a:lnTo>
                <a:lnTo>
                  <a:pt x="4199105" y="527615"/>
                </a:lnTo>
                <a:lnTo>
                  <a:pt x="0" y="340925"/>
                </a:lnTo>
                <a:lnTo>
                  <a:pt x="719906" y="0"/>
                </a:lnTo>
                <a:close/>
              </a:path>
            </a:pathLst>
          </a:custGeom>
          <a:solidFill>
            <a:srgbClr val="7030A0">
              <a:alpha val="5019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72503E-9387-47DE-AF72-0261B9D56816}"/>
              </a:ext>
            </a:extLst>
          </p:cNvPr>
          <p:cNvGrpSpPr/>
          <p:nvPr/>
        </p:nvGrpSpPr>
        <p:grpSpPr>
          <a:xfrm>
            <a:off x="3401825" y="2246379"/>
            <a:ext cx="2429923" cy="3232898"/>
            <a:chOff x="3401825" y="2246379"/>
            <a:chExt cx="2429923" cy="3232898"/>
          </a:xfrm>
          <a:scene3d>
            <a:camera prst="isometricOffAxis2Right"/>
            <a:lightRig rig="threePt" dir="t"/>
          </a:scene3d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BC5226F-4FBA-4FE9-A755-993F0F7023A2}"/>
                </a:ext>
              </a:extLst>
            </p:cNvPr>
            <p:cNvSpPr>
              <a:spLocks/>
            </p:cNvSpPr>
            <p:nvPr/>
          </p:nvSpPr>
          <p:spPr>
            <a:xfrm>
              <a:off x="5021416" y="224637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B6F5951-9A83-47A0-BA20-4A40B1F3109B}"/>
                </a:ext>
              </a:extLst>
            </p:cNvPr>
            <p:cNvSpPr>
              <a:spLocks/>
            </p:cNvSpPr>
            <p:nvPr/>
          </p:nvSpPr>
          <p:spPr>
            <a:xfrm>
              <a:off x="5426582" y="224637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D4DAF1A-0B06-4673-B644-5F8FAD9218A1}"/>
                </a:ext>
              </a:extLst>
            </p:cNvPr>
            <p:cNvSpPr>
              <a:spLocks/>
            </p:cNvSpPr>
            <p:nvPr/>
          </p:nvSpPr>
          <p:spPr>
            <a:xfrm>
              <a:off x="3402080" y="2246379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30991F0-8D6B-4E18-A7BB-E09B2B2DE4B9}"/>
                </a:ext>
              </a:extLst>
            </p:cNvPr>
            <p:cNvSpPr>
              <a:spLocks/>
            </p:cNvSpPr>
            <p:nvPr/>
          </p:nvSpPr>
          <p:spPr>
            <a:xfrm>
              <a:off x="3807246" y="2246379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CAEBA8F-7220-4601-BB50-57216F5320D9}"/>
                </a:ext>
              </a:extLst>
            </p:cNvPr>
            <p:cNvSpPr>
              <a:spLocks/>
            </p:cNvSpPr>
            <p:nvPr/>
          </p:nvSpPr>
          <p:spPr>
            <a:xfrm>
              <a:off x="4211083" y="224637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10AE419-A18B-4D0D-BBA3-58E366A13543}"/>
                </a:ext>
              </a:extLst>
            </p:cNvPr>
            <p:cNvSpPr>
              <a:spLocks/>
            </p:cNvSpPr>
            <p:nvPr/>
          </p:nvSpPr>
          <p:spPr>
            <a:xfrm>
              <a:off x="4616249" y="224637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57F7342-307F-4B7E-B64A-B1CE77F79832}"/>
                </a:ext>
              </a:extLst>
            </p:cNvPr>
            <p:cNvSpPr>
              <a:spLocks/>
            </p:cNvSpPr>
            <p:nvPr/>
          </p:nvSpPr>
          <p:spPr>
            <a:xfrm>
              <a:off x="5022745" y="265021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7510B951-76A3-43E4-867B-779DD0C11C10}"/>
                </a:ext>
              </a:extLst>
            </p:cNvPr>
            <p:cNvSpPr>
              <a:spLocks/>
            </p:cNvSpPr>
            <p:nvPr/>
          </p:nvSpPr>
          <p:spPr>
            <a:xfrm>
              <a:off x="5427911" y="265021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C07CE17C-1C5D-4E06-BD21-757C90042F56}"/>
                </a:ext>
              </a:extLst>
            </p:cNvPr>
            <p:cNvSpPr>
              <a:spLocks/>
            </p:cNvSpPr>
            <p:nvPr/>
          </p:nvSpPr>
          <p:spPr>
            <a:xfrm>
              <a:off x="3403410" y="2650216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B0AD3F3-79A1-4E50-AEEC-11B6B5D286AE}"/>
                </a:ext>
              </a:extLst>
            </p:cNvPr>
            <p:cNvSpPr>
              <a:spLocks/>
            </p:cNvSpPr>
            <p:nvPr/>
          </p:nvSpPr>
          <p:spPr>
            <a:xfrm>
              <a:off x="3808576" y="2650216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60B938B1-A45C-47E8-9F78-D7E05E4C7C6D}"/>
                </a:ext>
              </a:extLst>
            </p:cNvPr>
            <p:cNvSpPr>
              <a:spLocks/>
            </p:cNvSpPr>
            <p:nvPr/>
          </p:nvSpPr>
          <p:spPr>
            <a:xfrm>
              <a:off x="4212413" y="265021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9695FE5-7B2A-49CC-859B-A8CB3FED8C09}"/>
                </a:ext>
              </a:extLst>
            </p:cNvPr>
            <p:cNvSpPr>
              <a:spLocks/>
            </p:cNvSpPr>
            <p:nvPr/>
          </p:nvSpPr>
          <p:spPr>
            <a:xfrm>
              <a:off x="4617579" y="265021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AC88780-9700-4366-B8D4-59190BB2B89D}"/>
                </a:ext>
              </a:extLst>
            </p:cNvPr>
            <p:cNvSpPr>
              <a:spLocks/>
            </p:cNvSpPr>
            <p:nvPr/>
          </p:nvSpPr>
          <p:spPr>
            <a:xfrm>
              <a:off x="5021416" y="305405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74AFB87-3DB4-439B-B76E-21E48AFDB5EB}"/>
                </a:ext>
              </a:extLst>
            </p:cNvPr>
            <p:cNvSpPr>
              <a:spLocks/>
            </p:cNvSpPr>
            <p:nvPr/>
          </p:nvSpPr>
          <p:spPr>
            <a:xfrm>
              <a:off x="5426582" y="305405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D612DBF-CD75-48D8-9229-6F0DA582142B}"/>
                </a:ext>
              </a:extLst>
            </p:cNvPr>
            <p:cNvSpPr>
              <a:spLocks/>
            </p:cNvSpPr>
            <p:nvPr/>
          </p:nvSpPr>
          <p:spPr>
            <a:xfrm>
              <a:off x="3402080" y="305405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7E06DE1-B0F1-48CC-AC8B-FF293E8D65A4}"/>
                </a:ext>
              </a:extLst>
            </p:cNvPr>
            <p:cNvSpPr>
              <a:spLocks/>
            </p:cNvSpPr>
            <p:nvPr/>
          </p:nvSpPr>
          <p:spPr>
            <a:xfrm>
              <a:off x="3807246" y="305405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176783FE-B64F-43C3-B7EE-3CE4095B342B}"/>
                </a:ext>
              </a:extLst>
            </p:cNvPr>
            <p:cNvSpPr>
              <a:spLocks/>
            </p:cNvSpPr>
            <p:nvPr/>
          </p:nvSpPr>
          <p:spPr>
            <a:xfrm>
              <a:off x="4211083" y="3054053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9010531-1D95-4673-9534-7E3E770CE743}"/>
                </a:ext>
              </a:extLst>
            </p:cNvPr>
            <p:cNvSpPr>
              <a:spLocks/>
            </p:cNvSpPr>
            <p:nvPr/>
          </p:nvSpPr>
          <p:spPr>
            <a:xfrm>
              <a:off x="4616249" y="3054053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D262F13-EF56-429E-888D-728105B739FF}"/>
                </a:ext>
              </a:extLst>
            </p:cNvPr>
            <p:cNvSpPr>
              <a:spLocks/>
            </p:cNvSpPr>
            <p:nvPr/>
          </p:nvSpPr>
          <p:spPr>
            <a:xfrm>
              <a:off x="5021416" y="345789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1DE2BEC-062B-4C5F-9263-8E61B5403E44}"/>
                </a:ext>
              </a:extLst>
            </p:cNvPr>
            <p:cNvSpPr>
              <a:spLocks/>
            </p:cNvSpPr>
            <p:nvPr/>
          </p:nvSpPr>
          <p:spPr>
            <a:xfrm>
              <a:off x="5426582" y="345789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83EADE7-AABB-4C7B-9034-CED7C96A1DC6}"/>
                </a:ext>
              </a:extLst>
            </p:cNvPr>
            <p:cNvSpPr>
              <a:spLocks/>
            </p:cNvSpPr>
            <p:nvPr/>
          </p:nvSpPr>
          <p:spPr>
            <a:xfrm>
              <a:off x="3402080" y="345789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434344F-51D9-477C-B7F6-736CB9C8735F}"/>
                </a:ext>
              </a:extLst>
            </p:cNvPr>
            <p:cNvSpPr>
              <a:spLocks/>
            </p:cNvSpPr>
            <p:nvPr/>
          </p:nvSpPr>
          <p:spPr>
            <a:xfrm>
              <a:off x="3807246" y="345789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1F2BA3E-4F00-4658-9C13-11207BAD3997}"/>
                </a:ext>
              </a:extLst>
            </p:cNvPr>
            <p:cNvSpPr>
              <a:spLocks/>
            </p:cNvSpPr>
            <p:nvPr/>
          </p:nvSpPr>
          <p:spPr>
            <a:xfrm>
              <a:off x="4211083" y="3457890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E1395908-3626-48E5-986E-C593B61EE7A3}"/>
                </a:ext>
              </a:extLst>
            </p:cNvPr>
            <p:cNvSpPr>
              <a:spLocks/>
            </p:cNvSpPr>
            <p:nvPr/>
          </p:nvSpPr>
          <p:spPr>
            <a:xfrm>
              <a:off x="4616249" y="3457890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480AFAE-3354-4AE5-98E7-D3C4823AD422}"/>
                </a:ext>
              </a:extLst>
            </p:cNvPr>
            <p:cNvSpPr>
              <a:spLocks/>
            </p:cNvSpPr>
            <p:nvPr/>
          </p:nvSpPr>
          <p:spPr>
            <a:xfrm>
              <a:off x="5021161" y="386392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DB53617C-BAC1-4606-80CF-B0073A9787A3}"/>
                </a:ext>
              </a:extLst>
            </p:cNvPr>
            <p:cNvSpPr>
              <a:spLocks/>
            </p:cNvSpPr>
            <p:nvPr/>
          </p:nvSpPr>
          <p:spPr>
            <a:xfrm>
              <a:off x="5426327" y="386392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A5AF61A-26E8-42D7-BFF7-0B953F44AC47}"/>
                </a:ext>
              </a:extLst>
            </p:cNvPr>
            <p:cNvSpPr>
              <a:spLocks/>
            </p:cNvSpPr>
            <p:nvPr/>
          </p:nvSpPr>
          <p:spPr>
            <a:xfrm>
              <a:off x="3401825" y="3863929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F303A452-56ED-4521-9234-1402F14CE375}"/>
                </a:ext>
              </a:extLst>
            </p:cNvPr>
            <p:cNvSpPr>
              <a:spLocks/>
            </p:cNvSpPr>
            <p:nvPr/>
          </p:nvSpPr>
          <p:spPr>
            <a:xfrm>
              <a:off x="3806991" y="3863929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2857562A-8891-4769-8F97-B0D68EE2BBB4}"/>
                </a:ext>
              </a:extLst>
            </p:cNvPr>
            <p:cNvSpPr>
              <a:spLocks/>
            </p:cNvSpPr>
            <p:nvPr/>
          </p:nvSpPr>
          <p:spPr>
            <a:xfrm>
              <a:off x="4210828" y="386392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F29146CC-FFC5-4309-8348-789CC05E5A5D}"/>
                </a:ext>
              </a:extLst>
            </p:cNvPr>
            <p:cNvSpPr>
              <a:spLocks/>
            </p:cNvSpPr>
            <p:nvPr/>
          </p:nvSpPr>
          <p:spPr>
            <a:xfrm>
              <a:off x="4615994" y="386392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49A8E251-D67B-4ABC-A2F7-20F4AC8653C2}"/>
                </a:ext>
              </a:extLst>
            </p:cNvPr>
            <p:cNvSpPr>
              <a:spLocks/>
            </p:cNvSpPr>
            <p:nvPr/>
          </p:nvSpPr>
          <p:spPr>
            <a:xfrm>
              <a:off x="5022490" y="426776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BB5C66C1-387E-4B63-BAD4-20892F38CF28}"/>
                </a:ext>
              </a:extLst>
            </p:cNvPr>
            <p:cNvSpPr>
              <a:spLocks/>
            </p:cNvSpPr>
            <p:nvPr/>
          </p:nvSpPr>
          <p:spPr>
            <a:xfrm>
              <a:off x="5427656" y="426776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0339A25A-9396-4F72-8752-DD015AE3A362}"/>
                </a:ext>
              </a:extLst>
            </p:cNvPr>
            <p:cNvSpPr>
              <a:spLocks/>
            </p:cNvSpPr>
            <p:nvPr/>
          </p:nvSpPr>
          <p:spPr>
            <a:xfrm>
              <a:off x="3403155" y="4267766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0A1D2F0C-B4AD-477D-A545-D8D5BFA2D535}"/>
                </a:ext>
              </a:extLst>
            </p:cNvPr>
            <p:cNvSpPr>
              <a:spLocks/>
            </p:cNvSpPr>
            <p:nvPr/>
          </p:nvSpPr>
          <p:spPr>
            <a:xfrm>
              <a:off x="3808321" y="4267766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BF33781E-D16E-42F2-8F30-21BDA785EED6}"/>
                </a:ext>
              </a:extLst>
            </p:cNvPr>
            <p:cNvSpPr>
              <a:spLocks/>
            </p:cNvSpPr>
            <p:nvPr/>
          </p:nvSpPr>
          <p:spPr>
            <a:xfrm>
              <a:off x="4212158" y="426776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94F9CD5E-DB3A-4090-A23E-3354D7E2604A}"/>
                </a:ext>
              </a:extLst>
            </p:cNvPr>
            <p:cNvSpPr>
              <a:spLocks/>
            </p:cNvSpPr>
            <p:nvPr/>
          </p:nvSpPr>
          <p:spPr>
            <a:xfrm>
              <a:off x="4617324" y="426776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17547BA4-AAE7-4927-8463-40750A4BB64E}"/>
                </a:ext>
              </a:extLst>
            </p:cNvPr>
            <p:cNvSpPr>
              <a:spLocks/>
            </p:cNvSpPr>
            <p:nvPr/>
          </p:nvSpPr>
          <p:spPr>
            <a:xfrm>
              <a:off x="5021161" y="467160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769E0C2A-D148-4E26-A230-8E4C21B9A581}"/>
                </a:ext>
              </a:extLst>
            </p:cNvPr>
            <p:cNvSpPr>
              <a:spLocks/>
            </p:cNvSpPr>
            <p:nvPr/>
          </p:nvSpPr>
          <p:spPr>
            <a:xfrm>
              <a:off x="5426327" y="467160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5F906753-F1D5-4E7A-B381-BB18DEFBCBE1}"/>
                </a:ext>
              </a:extLst>
            </p:cNvPr>
            <p:cNvSpPr>
              <a:spLocks/>
            </p:cNvSpPr>
            <p:nvPr/>
          </p:nvSpPr>
          <p:spPr>
            <a:xfrm>
              <a:off x="3401825" y="467160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AD436572-176B-4A53-BE8A-7B7139E461C3}"/>
                </a:ext>
              </a:extLst>
            </p:cNvPr>
            <p:cNvSpPr>
              <a:spLocks/>
            </p:cNvSpPr>
            <p:nvPr/>
          </p:nvSpPr>
          <p:spPr>
            <a:xfrm>
              <a:off x="3806991" y="467160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EA38C4BD-D47C-4D9E-855F-BB2E77753570}"/>
                </a:ext>
              </a:extLst>
            </p:cNvPr>
            <p:cNvSpPr>
              <a:spLocks/>
            </p:cNvSpPr>
            <p:nvPr/>
          </p:nvSpPr>
          <p:spPr>
            <a:xfrm>
              <a:off x="4210828" y="4671603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CAF53ACA-B184-43DE-8324-2F48F7FADD41}"/>
                </a:ext>
              </a:extLst>
            </p:cNvPr>
            <p:cNvSpPr>
              <a:spLocks/>
            </p:cNvSpPr>
            <p:nvPr/>
          </p:nvSpPr>
          <p:spPr>
            <a:xfrm>
              <a:off x="4615994" y="4671603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20B614D9-EAD3-47C0-8005-74EF7A3300AC}"/>
                </a:ext>
              </a:extLst>
            </p:cNvPr>
            <p:cNvSpPr>
              <a:spLocks/>
            </p:cNvSpPr>
            <p:nvPr/>
          </p:nvSpPr>
          <p:spPr>
            <a:xfrm>
              <a:off x="5021161" y="507544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94907878-56EC-4FEF-A06F-542E07BE487E}"/>
                </a:ext>
              </a:extLst>
            </p:cNvPr>
            <p:cNvSpPr>
              <a:spLocks/>
            </p:cNvSpPr>
            <p:nvPr/>
          </p:nvSpPr>
          <p:spPr>
            <a:xfrm>
              <a:off x="5426327" y="507544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87AD9ED2-D67E-4D00-B6C2-C8B8262FE8F0}"/>
                </a:ext>
              </a:extLst>
            </p:cNvPr>
            <p:cNvSpPr>
              <a:spLocks/>
            </p:cNvSpPr>
            <p:nvPr/>
          </p:nvSpPr>
          <p:spPr>
            <a:xfrm>
              <a:off x="3401825" y="507544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7DC467DB-0DCE-497A-896A-9B196B1DBC17}"/>
                </a:ext>
              </a:extLst>
            </p:cNvPr>
            <p:cNvSpPr>
              <a:spLocks/>
            </p:cNvSpPr>
            <p:nvPr/>
          </p:nvSpPr>
          <p:spPr>
            <a:xfrm>
              <a:off x="3806991" y="507544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F55E955F-7403-4B5C-80F0-5086510956E0}"/>
                </a:ext>
              </a:extLst>
            </p:cNvPr>
            <p:cNvSpPr>
              <a:spLocks/>
            </p:cNvSpPr>
            <p:nvPr/>
          </p:nvSpPr>
          <p:spPr>
            <a:xfrm>
              <a:off x="4210828" y="5075440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66D856CA-0784-44FA-AF51-0325CF20B4BA}"/>
                </a:ext>
              </a:extLst>
            </p:cNvPr>
            <p:cNvSpPr>
              <a:spLocks/>
            </p:cNvSpPr>
            <p:nvPr/>
          </p:nvSpPr>
          <p:spPr>
            <a:xfrm>
              <a:off x="4615994" y="5075440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96" name="Picture 195" descr="A sheep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E90350BC-812E-40EC-84FD-F49343BCB58C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1618" y="2224576"/>
            <a:ext cx="2445618" cy="323510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427" name="Group 426">
            <a:extLst>
              <a:ext uri="{FF2B5EF4-FFF2-40B4-BE49-F238E27FC236}">
                <a16:creationId xmlns:a16="http://schemas.microsoft.com/office/drawing/2014/main" id="{A149C640-8F82-47DB-A919-0BE8065D409D}"/>
              </a:ext>
            </a:extLst>
          </p:cNvPr>
          <p:cNvGrpSpPr/>
          <p:nvPr/>
        </p:nvGrpSpPr>
        <p:grpSpPr>
          <a:xfrm>
            <a:off x="3807313" y="2224576"/>
            <a:ext cx="2429923" cy="3232898"/>
            <a:chOff x="3401825" y="2246379"/>
            <a:chExt cx="2429923" cy="3232898"/>
          </a:xfrm>
          <a:scene3d>
            <a:camera prst="isometricOffAxis2Right"/>
            <a:lightRig rig="threePt" dir="t"/>
          </a:scene3d>
        </p:grpSpPr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A7DEF451-4007-4B45-AE8F-0CFB681A699C}"/>
                </a:ext>
              </a:extLst>
            </p:cNvPr>
            <p:cNvSpPr>
              <a:spLocks/>
            </p:cNvSpPr>
            <p:nvPr/>
          </p:nvSpPr>
          <p:spPr>
            <a:xfrm>
              <a:off x="5021416" y="224637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403EB9CA-502D-47C9-B300-E363F19CEDC0}"/>
                </a:ext>
              </a:extLst>
            </p:cNvPr>
            <p:cNvSpPr>
              <a:spLocks/>
            </p:cNvSpPr>
            <p:nvPr/>
          </p:nvSpPr>
          <p:spPr>
            <a:xfrm>
              <a:off x="5426582" y="224637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CE941332-D2E8-4359-831B-DD7A630DB4DD}"/>
                </a:ext>
              </a:extLst>
            </p:cNvPr>
            <p:cNvSpPr>
              <a:spLocks/>
            </p:cNvSpPr>
            <p:nvPr/>
          </p:nvSpPr>
          <p:spPr>
            <a:xfrm>
              <a:off x="3402080" y="2246379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2543C180-0B20-4179-AA53-0CE8A49FDEAF}"/>
                </a:ext>
              </a:extLst>
            </p:cNvPr>
            <p:cNvSpPr>
              <a:spLocks/>
            </p:cNvSpPr>
            <p:nvPr/>
          </p:nvSpPr>
          <p:spPr>
            <a:xfrm>
              <a:off x="3807246" y="2246379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32B6B924-6362-4EFC-B48C-D3263FC40E86}"/>
                </a:ext>
              </a:extLst>
            </p:cNvPr>
            <p:cNvSpPr>
              <a:spLocks/>
            </p:cNvSpPr>
            <p:nvPr/>
          </p:nvSpPr>
          <p:spPr>
            <a:xfrm>
              <a:off x="4211083" y="224637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B02F84A6-7A7E-424B-9D42-E6D2578DC377}"/>
                </a:ext>
              </a:extLst>
            </p:cNvPr>
            <p:cNvSpPr>
              <a:spLocks/>
            </p:cNvSpPr>
            <p:nvPr/>
          </p:nvSpPr>
          <p:spPr>
            <a:xfrm>
              <a:off x="4616249" y="224637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80849A8C-D114-422A-B3BD-23BD1A189B37}"/>
                </a:ext>
              </a:extLst>
            </p:cNvPr>
            <p:cNvSpPr>
              <a:spLocks/>
            </p:cNvSpPr>
            <p:nvPr/>
          </p:nvSpPr>
          <p:spPr>
            <a:xfrm>
              <a:off x="5022745" y="265021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7B804A30-665B-4E92-A8F6-674BD225981E}"/>
                </a:ext>
              </a:extLst>
            </p:cNvPr>
            <p:cNvSpPr>
              <a:spLocks/>
            </p:cNvSpPr>
            <p:nvPr/>
          </p:nvSpPr>
          <p:spPr>
            <a:xfrm>
              <a:off x="5427911" y="265021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EC0666BA-6745-420B-994A-C44B2E9551FD}"/>
                </a:ext>
              </a:extLst>
            </p:cNvPr>
            <p:cNvSpPr>
              <a:spLocks/>
            </p:cNvSpPr>
            <p:nvPr/>
          </p:nvSpPr>
          <p:spPr>
            <a:xfrm>
              <a:off x="3403410" y="2650216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15C80D7A-5BBA-425F-B974-8FC9F4A9CFBE}"/>
                </a:ext>
              </a:extLst>
            </p:cNvPr>
            <p:cNvSpPr>
              <a:spLocks/>
            </p:cNvSpPr>
            <p:nvPr/>
          </p:nvSpPr>
          <p:spPr>
            <a:xfrm>
              <a:off x="3808576" y="2650216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8B513B33-473D-4758-8221-AAF76034E236}"/>
                </a:ext>
              </a:extLst>
            </p:cNvPr>
            <p:cNvSpPr>
              <a:spLocks/>
            </p:cNvSpPr>
            <p:nvPr/>
          </p:nvSpPr>
          <p:spPr>
            <a:xfrm>
              <a:off x="4212413" y="265021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622102CC-BEA0-43F9-BC66-A83F603FF2CA}"/>
                </a:ext>
              </a:extLst>
            </p:cNvPr>
            <p:cNvSpPr>
              <a:spLocks/>
            </p:cNvSpPr>
            <p:nvPr/>
          </p:nvSpPr>
          <p:spPr>
            <a:xfrm>
              <a:off x="4617579" y="265021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F9F26E5E-33C4-4FF9-92D1-5504789A1CE7}"/>
                </a:ext>
              </a:extLst>
            </p:cNvPr>
            <p:cNvSpPr>
              <a:spLocks/>
            </p:cNvSpPr>
            <p:nvPr/>
          </p:nvSpPr>
          <p:spPr>
            <a:xfrm>
              <a:off x="5021416" y="305405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0F2910ED-A902-403F-A6BC-B7C46CAD8DB4}"/>
                </a:ext>
              </a:extLst>
            </p:cNvPr>
            <p:cNvSpPr>
              <a:spLocks/>
            </p:cNvSpPr>
            <p:nvPr/>
          </p:nvSpPr>
          <p:spPr>
            <a:xfrm>
              <a:off x="5426582" y="305405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33113698-1099-430D-8B81-AEF11B28970F}"/>
                </a:ext>
              </a:extLst>
            </p:cNvPr>
            <p:cNvSpPr>
              <a:spLocks/>
            </p:cNvSpPr>
            <p:nvPr/>
          </p:nvSpPr>
          <p:spPr>
            <a:xfrm>
              <a:off x="3402080" y="305405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FC0C1343-912E-4A41-8C10-30344B181314}"/>
                </a:ext>
              </a:extLst>
            </p:cNvPr>
            <p:cNvSpPr>
              <a:spLocks/>
            </p:cNvSpPr>
            <p:nvPr/>
          </p:nvSpPr>
          <p:spPr>
            <a:xfrm>
              <a:off x="3807246" y="305405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6F7A087E-4D3B-4972-8E25-08C7AF6DC734}"/>
                </a:ext>
              </a:extLst>
            </p:cNvPr>
            <p:cNvSpPr>
              <a:spLocks/>
            </p:cNvSpPr>
            <p:nvPr/>
          </p:nvSpPr>
          <p:spPr>
            <a:xfrm>
              <a:off x="4211083" y="3054053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A1EC7A07-148E-474F-9291-CDD3AF8922D3}"/>
                </a:ext>
              </a:extLst>
            </p:cNvPr>
            <p:cNvSpPr>
              <a:spLocks/>
            </p:cNvSpPr>
            <p:nvPr/>
          </p:nvSpPr>
          <p:spPr>
            <a:xfrm>
              <a:off x="4616249" y="3054053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FE26E3EE-AF93-41CF-A494-E2BCEAB5D1B9}"/>
                </a:ext>
              </a:extLst>
            </p:cNvPr>
            <p:cNvSpPr>
              <a:spLocks/>
            </p:cNvSpPr>
            <p:nvPr/>
          </p:nvSpPr>
          <p:spPr>
            <a:xfrm>
              <a:off x="5021416" y="345789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A85A9B36-00C1-45B9-8A17-0D1ED90B70EF}"/>
                </a:ext>
              </a:extLst>
            </p:cNvPr>
            <p:cNvSpPr>
              <a:spLocks/>
            </p:cNvSpPr>
            <p:nvPr/>
          </p:nvSpPr>
          <p:spPr>
            <a:xfrm>
              <a:off x="5426582" y="345789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AA614346-3470-4D44-8235-2DDE4423BAAF}"/>
                </a:ext>
              </a:extLst>
            </p:cNvPr>
            <p:cNvSpPr>
              <a:spLocks/>
            </p:cNvSpPr>
            <p:nvPr/>
          </p:nvSpPr>
          <p:spPr>
            <a:xfrm>
              <a:off x="3402080" y="345789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DF4D84AD-1D3A-4804-84E5-3E54A7970EB4}"/>
                </a:ext>
              </a:extLst>
            </p:cNvPr>
            <p:cNvSpPr>
              <a:spLocks/>
            </p:cNvSpPr>
            <p:nvPr/>
          </p:nvSpPr>
          <p:spPr>
            <a:xfrm>
              <a:off x="3807246" y="345789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7EA8D609-5EE4-49D9-A038-3463D2D0DFA7}"/>
                </a:ext>
              </a:extLst>
            </p:cNvPr>
            <p:cNvSpPr>
              <a:spLocks/>
            </p:cNvSpPr>
            <p:nvPr/>
          </p:nvSpPr>
          <p:spPr>
            <a:xfrm>
              <a:off x="4211083" y="3457890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5BCBAE3D-6130-4CD8-B33C-905A5F379AC6}"/>
                </a:ext>
              </a:extLst>
            </p:cNvPr>
            <p:cNvSpPr>
              <a:spLocks/>
            </p:cNvSpPr>
            <p:nvPr/>
          </p:nvSpPr>
          <p:spPr>
            <a:xfrm>
              <a:off x="4616249" y="3457890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25F8527C-1F7B-4FBF-8A29-47EC663862AE}"/>
                </a:ext>
              </a:extLst>
            </p:cNvPr>
            <p:cNvSpPr>
              <a:spLocks/>
            </p:cNvSpPr>
            <p:nvPr/>
          </p:nvSpPr>
          <p:spPr>
            <a:xfrm>
              <a:off x="5021161" y="386392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0CB3039C-F483-4DA1-9511-A40729FC8A28}"/>
                </a:ext>
              </a:extLst>
            </p:cNvPr>
            <p:cNvSpPr>
              <a:spLocks/>
            </p:cNvSpPr>
            <p:nvPr/>
          </p:nvSpPr>
          <p:spPr>
            <a:xfrm>
              <a:off x="5426327" y="386392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7320A66C-CD1C-4DEE-A30A-1F5C5BBAF639}"/>
                </a:ext>
              </a:extLst>
            </p:cNvPr>
            <p:cNvSpPr>
              <a:spLocks/>
            </p:cNvSpPr>
            <p:nvPr/>
          </p:nvSpPr>
          <p:spPr>
            <a:xfrm>
              <a:off x="3401825" y="3863929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0F6A309C-2C24-4575-92A6-DC0532DB1E93}"/>
                </a:ext>
              </a:extLst>
            </p:cNvPr>
            <p:cNvSpPr>
              <a:spLocks/>
            </p:cNvSpPr>
            <p:nvPr/>
          </p:nvSpPr>
          <p:spPr>
            <a:xfrm>
              <a:off x="3806991" y="3863929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190C1BE8-565E-4C59-91C6-862FB90516CE}"/>
                </a:ext>
              </a:extLst>
            </p:cNvPr>
            <p:cNvSpPr>
              <a:spLocks/>
            </p:cNvSpPr>
            <p:nvPr/>
          </p:nvSpPr>
          <p:spPr>
            <a:xfrm>
              <a:off x="4210828" y="386392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38900A25-036E-42BE-A326-9A2E4D4EC46D}"/>
                </a:ext>
              </a:extLst>
            </p:cNvPr>
            <p:cNvSpPr>
              <a:spLocks/>
            </p:cNvSpPr>
            <p:nvPr/>
          </p:nvSpPr>
          <p:spPr>
            <a:xfrm>
              <a:off x="4615994" y="386392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8702589B-F24D-44C1-BB01-9B84D6A3BD7B}"/>
                </a:ext>
              </a:extLst>
            </p:cNvPr>
            <p:cNvSpPr>
              <a:spLocks/>
            </p:cNvSpPr>
            <p:nvPr/>
          </p:nvSpPr>
          <p:spPr>
            <a:xfrm>
              <a:off x="5022490" y="426776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D99E81D9-AA24-4BB3-BA72-0DA08D4F5FA9}"/>
                </a:ext>
              </a:extLst>
            </p:cNvPr>
            <p:cNvSpPr>
              <a:spLocks/>
            </p:cNvSpPr>
            <p:nvPr/>
          </p:nvSpPr>
          <p:spPr>
            <a:xfrm>
              <a:off x="5427656" y="426776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087BAF08-C921-46F5-8DDF-62BFD698EA15}"/>
                </a:ext>
              </a:extLst>
            </p:cNvPr>
            <p:cNvSpPr>
              <a:spLocks/>
            </p:cNvSpPr>
            <p:nvPr/>
          </p:nvSpPr>
          <p:spPr>
            <a:xfrm>
              <a:off x="3403155" y="4267766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CC117252-3E46-410F-BE5C-28681E831792}"/>
                </a:ext>
              </a:extLst>
            </p:cNvPr>
            <p:cNvSpPr>
              <a:spLocks/>
            </p:cNvSpPr>
            <p:nvPr/>
          </p:nvSpPr>
          <p:spPr>
            <a:xfrm>
              <a:off x="3808321" y="4267766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6D8F2339-AFBC-49AB-AE9E-F7C1CE2FBD6B}"/>
                </a:ext>
              </a:extLst>
            </p:cNvPr>
            <p:cNvSpPr>
              <a:spLocks/>
            </p:cNvSpPr>
            <p:nvPr/>
          </p:nvSpPr>
          <p:spPr>
            <a:xfrm>
              <a:off x="4212158" y="426776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EAEADCB5-494B-4133-8A14-89C47120D26B}"/>
                </a:ext>
              </a:extLst>
            </p:cNvPr>
            <p:cNvSpPr>
              <a:spLocks/>
            </p:cNvSpPr>
            <p:nvPr/>
          </p:nvSpPr>
          <p:spPr>
            <a:xfrm>
              <a:off x="4617324" y="426776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411DB6E6-FC07-4818-86B8-C168F3665BC7}"/>
                </a:ext>
              </a:extLst>
            </p:cNvPr>
            <p:cNvSpPr>
              <a:spLocks/>
            </p:cNvSpPr>
            <p:nvPr/>
          </p:nvSpPr>
          <p:spPr>
            <a:xfrm>
              <a:off x="5021161" y="467160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896BCCBA-163B-4B9C-A08B-26DE8ADA31F6}"/>
                </a:ext>
              </a:extLst>
            </p:cNvPr>
            <p:cNvSpPr>
              <a:spLocks/>
            </p:cNvSpPr>
            <p:nvPr/>
          </p:nvSpPr>
          <p:spPr>
            <a:xfrm>
              <a:off x="5426327" y="467160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9362888D-4EF0-4137-AB6A-06C572CAA601}"/>
                </a:ext>
              </a:extLst>
            </p:cNvPr>
            <p:cNvSpPr>
              <a:spLocks/>
            </p:cNvSpPr>
            <p:nvPr/>
          </p:nvSpPr>
          <p:spPr>
            <a:xfrm>
              <a:off x="3401825" y="467160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17F22C24-426A-44A1-AD19-F7D75728130D}"/>
                </a:ext>
              </a:extLst>
            </p:cNvPr>
            <p:cNvSpPr>
              <a:spLocks/>
            </p:cNvSpPr>
            <p:nvPr/>
          </p:nvSpPr>
          <p:spPr>
            <a:xfrm>
              <a:off x="3806991" y="467160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446F43BF-A09B-4F49-BDAC-F662FEE560DD}"/>
                </a:ext>
              </a:extLst>
            </p:cNvPr>
            <p:cNvSpPr>
              <a:spLocks/>
            </p:cNvSpPr>
            <p:nvPr/>
          </p:nvSpPr>
          <p:spPr>
            <a:xfrm>
              <a:off x="4210828" y="4671603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7D1B6944-3CA7-47E3-9951-CDC50C2DB070}"/>
                </a:ext>
              </a:extLst>
            </p:cNvPr>
            <p:cNvSpPr>
              <a:spLocks/>
            </p:cNvSpPr>
            <p:nvPr/>
          </p:nvSpPr>
          <p:spPr>
            <a:xfrm>
              <a:off x="4615994" y="4671603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AE545445-332C-49D8-B5B9-FD1A3DFBE7A9}"/>
                </a:ext>
              </a:extLst>
            </p:cNvPr>
            <p:cNvSpPr>
              <a:spLocks/>
            </p:cNvSpPr>
            <p:nvPr/>
          </p:nvSpPr>
          <p:spPr>
            <a:xfrm>
              <a:off x="5021161" y="507544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DD0E206C-3DEF-4AA2-8ADF-C8D7984A5BB3}"/>
                </a:ext>
              </a:extLst>
            </p:cNvPr>
            <p:cNvSpPr>
              <a:spLocks/>
            </p:cNvSpPr>
            <p:nvPr/>
          </p:nvSpPr>
          <p:spPr>
            <a:xfrm>
              <a:off x="5426327" y="507544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99D98723-8C3D-4276-939C-F116B5484177}"/>
                </a:ext>
              </a:extLst>
            </p:cNvPr>
            <p:cNvSpPr>
              <a:spLocks/>
            </p:cNvSpPr>
            <p:nvPr/>
          </p:nvSpPr>
          <p:spPr>
            <a:xfrm>
              <a:off x="3401825" y="507544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E2A3BB64-7687-41B7-A264-A4D0B3AD5AB7}"/>
                </a:ext>
              </a:extLst>
            </p:cNvPr>
            <p:cNvSpPr>
              <a:spLocks/>
            </p:cNvSpPr>
            <p:nvPr/>
          </p:nvSpPr>
          <p:spPr>
            <a:xfrm>
              <a:off x="3806991" y="507544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0354FB24-522A-4AE2-A4A6-46A290CD6401}"/>
                </a:ext>
              </a:extLst>
            </p:cNvPr>
            <p:cNvSpPr>
              <a:spLocks/>
            </p:cNvSpPr>
            <p:nvPr/>
          </p:nvSpPr>
          <p:spPr>
            <a:xfrm>
              <a:off x="4210828" y="5075440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F152E6D3-24FD-4C51-A9A7-081F7D9B5F54}"/>
                </a:ext>
              </a:extLst>
            </p:cNvPr>
            <p:cNvSpPr>
              <a:spLocks/>
            </p:cNvSpPr>
            <p:nvPr/>
          </p:nvSpPr>
          <p:spPr>
            <a:xfrm>
              <a:off x="4615994" y="5075440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97" name="Picture 196" descr="A sheep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DFA23BC6-6E7D-4B0C-907F-BE168E99C195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5356" y="2248583"/>
            <a:ext cx="2445618" cy="323510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526" name="Group 525">
            <a:extLst>
              <a:ext uri="{FF2B5EF4-FFF2-40B4-BE49-F238E27FC236}">
                <a16:creationId xmlns:a16="http://schemas.microsoft.com/office/drawing/2014/main" id="{63B885A3-F975-4E44-8DDA-279C2B26A028}"/>
              </a:ext>
            </a:extLst>
          </p:cNvPr>
          <p:cNvGrpSpPr/>
          <p:nvPr/>
        </p:nvGrpSpPr>
        <p:grpSpPr>
          <a:xfrm>
            <a:off x="4240150" y="2230558"/>
            <a:ext cx="2429923" cy="3232898"/>
            <a:chOff x="3401825" y="2246379"/>
            <a:chExt cx="2429923" cy="3232898"/>
          </a:xfrm>
          <a:scene3d>
            <a:camera prst="isometricOffAxis2Right"/>
            <a:lightRig rig="threePt" dir="t"/>
          </a:scene3d>
        </p:grpSpPr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74EBFC27-C1B7-4D01-8D6F-7043B5349127}"/>
                </a:ext>
              </a:extLst>
            </p:cNvPr>
            <p:cNvSpPr>
              <a:spLocks/>
            </p:cNvSpPr>
            <p:nvPr/>
          </p:nvSpPr>
          <p:spPr>
            <a:xfrm>
              <a:off x="5021416" y="224637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C1B6499A-EB4A-43E6-811F-77F3D4ED995E}"/>
                </a:ext>
              </a:extLst>
            </p:cNvPr>
            <p:cNvSpPr>
              <a:spLocks/>
            </p:cNvSpPr>
            <p:nvPr/>
          </p:nvSpPr>
          <p:spPr>
            <a:xfrm>
              <a:off x="5426582" y="224637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8DF0780A-E357-48FA-AE00-6E34CFDDE356}"/>
                </a:ext>
              </a:extLst>
            </p:cNvPr>
            <p:cNvSpPr>
              <a:spLocks/>
            </p:cNvSpPr>
            <p:nvPr/>
          </p:nvSpPr>
          <p:spPr>
            <a:xfrm>
              <a:off x="3402080" y="2246379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FF73E3E4-4BF8-4E99-BA9B-13E09954ACCF}"/>
                </a:ext>
              </a:extLst>
            </p:cNvPr>
            <p:cNvSpPr>
              <a:spLocks/>
            </p:cNvSpPr>
            <p:nvPr/>
          </p:nvSpPr>
          <p:spPr>
            <a:xfrm>
              <a:off x="3807246" y="2246379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3F6DEF2A-C6F1-4423-BE63-E44608FDAD70}"/>
                </a:ext>
              </a:extLst>
            </p:cNvPr>
            <p:cNvSpPr>
              <a:spLocks/>
            </p:cNvSpPr>
            <p:nvPr/>
          </p:nvSpPr>
          <p:spPr>
            <a:xfrm>
              <a:off x="4211083" y="224637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27223236-A33B-4E84-9234-8A9B77B8A757}"/>
                </a:ext>
              </a:extLst>
            </p:cNvPr>
            <p:cNvSpPr>
              <a:spLocks/>
            </p:cNvSpPr>
            <p:nvPr/>
          </p:nvSpPr>
          <p:spPr>
            <a:xfrm>
              <a:off x="4616249" y="224637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A5E3D7F0-1C04-47D9-B1EF-ADECC9721BCE}"/>
                </a:ext>
              </a:extLst>
            </p:cNvPr>
            <p:cNvSpPr>
              <a:spLocks/>
            </p:cNvSpPr>
            <p:nvPr/>
          </p:nvSpPr>
          <p:spPr>
            <a:xfrm>
              <a:off x="5022745" y="265021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55676C5F-4AA8-4735-98F6-47B7CADC8B23}"/>
                </a:ext>
              </a:extLst>
            </p:cNvPr>
            <p:cNvSpPr>
              <a:spLocks/>
            </p:cNvSpPr>
            <p:nvPr/>
          </p:nvSpPr>
          <p:spPr>
            <a:xfrm>
              <a:off x="5427911" y="265021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20C98052-87B7-4BD4-A1F0-A2193315FD8E}"/>
                </a:ext>
              </a:extLst>
            </p:cNvPr>
            <p:cNvSpPr>
              <a:spLocks/>
            </p:cNvSpPr>
            <p:nvPr/>
          </p:nvSpPr>
          <p:spPr>
            <a:xfrm>
              <a:off x="3403410" y="2650216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8FD8DAD1-72BA-4F31-B9A3-BEBD5F9ECA48}"/>
                </a:ext>
              </a:extLst>
            </p:cNvPr>
            <p:cNvSpPr>
              <a:spLocks/>
            </p:cNvSpPr>
            <p:nvPr/>
          </p:nvSpPr>
          <p:spPr>
            <a:xfrm>
              <a:off x="3808576" y="2650216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E4693493-9613-4E81-95E9-12CFDCB82F08}"/>
                </a:ext>
              </a:extLst>
            </p:cNvPr>
            <p:cNvSpPr>
              <a:spLocks/>
            </p:cNvSpPr>
            <p:nvPr/>
          </p:nvSpPr>
          <p:spPr>
            <a:xfrm>
              <a:off x="4212413" y="265021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AF82A0B4-446B-486D-948A-8DB3FCA3C73A}"/>
                </a:ext>
              </a:extLst>
            </p:cNvPr>
            <p:cNvSpPr>
              <a:spLocks/>
            </p:cNvSpPr>
            <p:nvPr/>
          </p:nvSpPr>
          <p:spPr>
            <a:xfrm>
              <a:off x="4617579" y="265021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B96C7232-25BD-4C4A-B6FC-0C70DD715CDA}"/>
                </a:ext>
              </a:extLst>
            </p:cNvPr>
            <p:cNvSpPr>
              <a:spLocks/>
            </p:cNvSpPr>
            <p:nvPr/>
          </p:nvSpPr>
          <p:spPr>
            <a:xfrm>
              <a:off x="5021416" y="305405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50E40FE9-54D2-4C7B-8986-6D3449F30E14}"/>
                </a:ext>
              </a:extLst>
            </p:cNvPr>
            <p:cNvSpPr>
              <a:spLocks/>
            </p:cNvSpPr>
            <p:nvPr/>
          </p:nvSpPr>
          <p:spPr>
            <a:xfrm>
              <a:off x="5426582" y="305405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25C970CF-A949-4FE6-BAF4-B12C12FC405E}"/>
                </a:ext>
              </a:extLst>
            </p:cNvPr>
            <p:cNvSpPr>
              <a:spLocks/>
            </p:cNvSpPr>
            <p:nvPr/>
          </p:nvSpPr>
          <p:spPr>
            <a:xfrm>
              <a:off x="3402080" y="305405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0B838376-2E68-4C44-9AD7-DD0556336757}"/>
                </a:ext>
              </a:extLst>
            </p:cNvPr>
            <p:cNvSpPr>
              <a:spLocks/>
            </p:cNvSpPr>
            <p:nvPr/>
          </p:nvSpPr>
          <p:spPr>
            <a:xfrm>
              <a:off x="3807246" y="305405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806DD802-47C0-482C-ABBA-EF4E211E8BC1}"/>
                </a:ext>
              </a:extLst>
            </p:cNvPr>
            <p:cNvSpPr>
              <a:spLocks/>
            </p:cNvSpPr>
            <p:nvPr/>
          </p:nvSpPr>
          <p:spPr>
            <a:xfrm>
              <a:off x="4211083" y="3054053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8704706A-347B-446C-9087-451E145DF858}"/>
                </a:ext>
              </a:extLst>
            </p:cNvPr>
            <p:cNvSpPr>
              <a:spLocks/>
            </p:cNvSpPr>
            <p:nvPr/>
          </p:nvSpPr>
          <p:spPr>
            <a:xfrm>
              <a:off x="4616249" y="3054053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1E30B948-8EEF-4FCE-8D8F-7BA51D0879DB}"/>
                </a:ext>
              </a:extLst>
            </p:cNvPr>
            <p:cNvSpPr>
              <a:spLocks/>
            </p:cNvSpPr>
            <p:nvPr/>
          </p:nvSpPr>
          <p:spPr>
            <a:xfrm>
              <a:off x="5021416" y="345789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ADD66FC7-44CA-41FA-B319-FF20FDF5B2A7}"/>
                </a:ext>
              </a:extLst>
            </p:cNvPr>
            <p:cNvSpPr>
              <a:spLocks/>
            </p:cNvSpPr>
            <p:nvPr/>
          </p:nvSpPr>
          <p:spPr>
            <a:xfrm>
              <a:off x="5426582" y="345789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E9C8F1DA-D57E-4C76-9F80-7C9633027110}"/>
                </a:ext>
              </a:extLst>
            </p:cNvPr>
            <p:cNvSpPr>
              <a:spLocks/>
            </p:cNvSpPr>
            <p:nvPr/>
          </p:nvSpPr>
          <p:spPr>
            <a:xfrm>
              <a:off x="3402080" y="345789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BEA2690F-A76B-453D-BC6C-A5F2FEEF920E}"/>
                </a:ext>
              </a:extLst>
            </p:cNvPr>
            <p:cNvSpPr>
              <a:spLocks/>
            </p:cNvSpPr>
            <p:nvPr/>
          </p:nvSpPr>
          <p:spPr>
            <a:xfrm>
              <a:off x="3807246" y="345789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8D2B7A67-20D3-4D40-8C38-3C2F0BB0E373}"/>
                </a:ext>
              </a:extLst>
            </p:cNvPr>
            <p:cNvSpPr>
              <a:spLocks/>
            </p:cNvSpPr>
            <p:nvPr/>
          </p:nvSpPr>
          <p:spPr>
            <a:xfrm>
              <a:off x="4211083" y="3457890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BD863816-3C7E-4F54-8430-5E80E49E83B3}"/>
                </a:ext>
              </a:extLst>
            </p:cNvPr>
            <p:cNvSpPr>
              <a:spLocks/>
            </p:cNvSpPr>
            <p:nvPr/>
          </p:nvSpPr>
          <p:spPr>
            <a:xfrm>
              <a:off x="4616249" y="3457890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771C2420-6474-4A68-AC0B-E3FF3C35F542}"/>
                </a:ext>
              </a:extLst>
            </p:cNvPr>
            <p:cNvSpPr>
              <a:spLocks/>
            </p:cNvSpPr>
            <p:nvPr/>
          </p:nvSpPr>
          <p:spPr>
            <a:xfrm>
              <a:off x="5021161" y="386392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2D8A4AAF-FD25-48BD-B84D-04DC304EA693}"/>
                </a:ext>
              </a:extLst>
            </p:cNvPr>
            <p:cNvSpPr>
              <a:spLocks/>
            </p:cNvSpPr>
            <p:nvPr/>
          </p:nvSpPr>
          <p:spPr>
            <a:xfrm>
              <a:off x="5426327" y="386392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19412ED5-765E-4EED-8B6C-E67198C50ADE}"/>
                </a:ext>
              </a:extLst>
            </p:cNvPr>
            <p:cNvSpPr>
              <a:spLocks/>
            </p:cNvSpPr>
            <p:nvPr/>
          </p:nvSpPr>
          <p:spPr>
            <a:xfrm>
              <a:off x="3401825" y="3863929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ABB80BAA-371D-4959-B1D7-0CC5D37BDDCE}"/>
                </a:ext>
              </a:extLst>
            </p:cNvPr>
            <p:cNvSpPr>
              <a:spLocks/>
            </p:cNvSpPr>
            <p:nvPr/>
          </p:nvSpPr>
          <p:spPr>
            <a:xfrm>
              <a:off x="3806991" y="3863929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F6A07D6D-9E05-4285-8E13-B085ED47FE34}"/>
                </a:ext>
              </a:extLst>
            </p:cNvPr>
            <p:cNvSpPr>
              <a:spLocks/>
            </p:cNvSpPr>
            <p:nvPr/>
          </p:nvSpPr>
          <p:spPr>
            <a:xfrm>
              <a:off x="4210828" y="386392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E4828624-2F2F-4355-BFD4-AD48D84FE82B}"/>
                </a:ext>
              </a:extLst>
            </p:cNvPr>
            <p:cNvSpPr>
              <a:spLocks/>
            </p:cNvSpPr>
            <p:nvPr/>
          </p:nvSpPr>
          <p:spPr>
            <a:xfrm>
              <a:off x="4615994" y="386392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7BD044D7-940D-4C78-B2C2-3DDC8616A172}"/>
                </a:ext>
              </a:extLst>
            </p:cNvPr>
            <p:cNvSpPr>
              <a:spLocks/>
            </p:cNvSpPr>
            <p:nvPr/>
          </p:nvSpPr>
          <p:spPr>
            <a:xfrm>
              <a:off x="5022490" y="426776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0D57B0CA-819B-417F-BBEA-7E7ED051D372}"/>
                </a:ext>
              </a:extLst>
            </p:cNvPr>
            <p:cNvSpPr>
              <a:spLocks/>
            </p:cNvSpPr>
            <p:nvPr/>
          </p:nvSpPr>
          <p:spPr>
            <a:xfrm>
              <a:off x="5427656" y="426776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4BCB8C3B-6E22-477B-B0BC-291DEB0FF88E}"/>
                </a:ext>
              </a:extLst>
            </p:cNvPr>
            <p:cNvSpPr>
              <a:spLocks/>
            </p:cNvSpPr>
            <p:nvPr/>
          </p:nvSpPr>
          <p:spPr>
            <a:xfrm>
              <a:off x="3403155" y="4267766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FFA4E5C9-46EB-4C57-BB10-FC23423EF764}"/>
                </a:ext>
              </a:extLst>
            </p:cNvPr>
            <p:cNvSpPr>
              <a:spLocks/>
            </p:cNvSpPr>
            <p:nvPr/>
          </p:nvSpPr>
          <p:spPr>
            <a:xfrm>
              <a:off x="3808321" y="4267766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88962659-2881-4435-9749-8CC52FFFEB6F}"/>
                </a:ext>
              </a:extLst>
            </p:cNvPr>
            <p:cNvSpPr>
              <a:spLocks/>
            </p:cNvSpPr>
            <p:nvPr/>
          </p:nvSpPr>
          <p:spPr>
            <a:xfrm>
              <a:off x="4212158" y="426776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00406877-91DB-4C28-A5A5-BA374CDE03BF}"/>
                </a:ext>
              </a:extLst>
            </p:cNvPr>
            <p:cNvSpPr>
              <a:spLocks/>
            </p:cNvSpPr>
            <p:nvPr/>
          </p:nvSpPr>
          <p:spPr>
            <a:xfrm>
              <a:off x="4617324" y="426776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BFE3D31E-80E0-4703-8274-FD99C61A591C}"/>
                </a:ext>
              </a:extLst>
            </p:cNvPr>
            <p:cNvSpPr>
              <a:spLocks/>
            </p:cNvSpPr>
            <p:nvPr/>
          </p:nvSpPr>
          <p:spPr>
            <a:xfrm>
              <a:off x="5021161" y="467160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E75FB6F4-7E7A-4125-8305-E7A5AD4A6EF1}"/>
                </a:ext>
              </a:extLst>
            </p:cNvPr>
            <p:cNvSpPr>
              <a:spLocks/>
            </p:cNvSpPr>
            <p:nvPr/>
          </p:nvSpPr>
          <p:spPr>
            <a:xfrm>
              <a:off x="5426327" y="467160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D9132CE2-2E3D-4B91-BF51-912A6BF6AB87}"/>
                </a:ext>
              </a:extLst>
            </p:cNvPr>
            <p:cNvSpPr>
              <a:spLocks/>
            </p:cNvSpPr>
            <p:nvPr/>
          </p:nvSpPr>
          <p:spPr>
            <a:xfrm>
              <a:off x="3401825" y="467160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6CE61605-1CAE-4F56-A8A7-CA2275014754}"/>
                </a:ext>
              </a:extLst>
            </p:cNvPr>
            <p:cNvSpPr>
              <a:spLocks/>
            </p:cNvSpPr>
            <p:nvPr/>
          </p:nvSpPr>
          <p:spPr>
            <a:xfrm>
              <a:off x="3806991" y="467160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D12D73CC-572B-4D2D-8D93-8E5119370477}"/>
                </a:ext>
              </a:extLst>
            </p:cNvPr>
            <p:cNvSpPr>
              <a:spLocks/>
            </p:cNvSpPr>
            <p:nvPr/>
          </p:nvSpPr>
          <p:spPr>
            <a:xfrm>
              <a:off x="4210828" y="4671603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E686DC45-411E-4086-BBF5-2F494D2FA62E}"/>
                </a:ext>
              </a:extLst>
            </p:cNvPr>
            <p:cNvSpPr>
              <a:spLocks/>
            </p:cNvSpPr>
            <p:nvPr/>
          </p:nvSpPr>
          <p:spPr>
            <a:xfrm>
              <a:off x="4615994" y="4671603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24A6DC5E-A90C-4AFA-845F-B3987B35820F}"/>
                </a:ext>
              </a:extLst>
            </p:cNvPr>
            <p:cNvSpPr>
              <a:spLocks/>
            </p:cNvSpPr>
            <p:nvPr/>
          </p:nvSpPr>
          <p:spPr>
            <a:xfrm>
              <a:off x="5021161" y="507544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8A1B1344-8E3F-4197-9C99-9550EB77BDEC}"/>
                </a:ext>
              </a:extLst>
            </p:cNvPr>
            <p:cNvSpPr>
              <a:spLocks/>
            </p:cNvSpPr>
            <p:nvPr/>
          </p:nvSpPr>
          <p:spPr>
            <a:xfrm>
              <a:off x="5426327" y="507544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2FE5CDEF-AC11-4A41-84FB-65ACE334BB89}"/>
                </a:ext>
              </a:extLst>
            </p:cNvPr>
            <p:cNvSpPr>
              <a:spLocks/>
            </p:cNvSpPr>
            <p:nvPr/>
          </p:nvSpPr>
          <p:spPr>
            <a:xfrm>
              <a:off x="3401825" y="507544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2E658415-1A20-4F97-AEAE-B5C0A9FFE4BF}"/>
                </a:ext>
              </a:extLst>
            </p:cNvPr>
            <p:cNvSpPr>
              <a:spLocks/>
            </p:cNvSpPr>
            <p:nvPr/>
          </p:nvSpPr>
          <p:spPr>
            <a:xfrm>
              <a:off x="3806991" y="507544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4D4D0E88-4359-42FB-8701-E1B24C6E5DD7}"/>
                </a:ext>
              </a:extLst>
            </p:cNvPr>
            <p:cNvSpPr>
              <a:spLocks/>
            </p:cNvSpPr>
            <p:nvPr/>
          </p:nvSpPr>
          <p:spPr>
            <a:xfrm>
              <a:off x="4210828" y="5075440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9B662ECC-3296-41B5-A6E2-AAAE08CB1A8F}"/>
                </a:ext>
              </a:extLst>
            </p:cNvPr>
            <p:cNvSpPr>
              <a:spLocks/>
            </p:cNvSpPr>
            <p:nvPr/>
          </p:nvSpPr>
          <p:spPr>
            <a:xfrm>
              <a:off x="4615994" y="5075440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12" name="Picture 111" descr="A sheep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967714C2-581D-4735-A839-27E0A68619D3}"/>
              </a:ext>
            </a:extLst>
          </p:cNvPr>
          <p:cNvPicPr>
            <a:picLocks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7355" y="2246379"/>
            <a:ext cx="2445618" cy="323510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626" name="Group 625">
            <a:extLst>
              <a:ext uri="{FF2B5EF4-FFF2-40B4-BE49-F238E27FC236}">
                <a16:creationId xmlns:a16="http://schemas.microsoft.com/office/drawing/2014/main" id="{E687F615-4E9A-47A4-9C39-887E75D633F8}"/>
              </a:ext>
            </a:extLst>
          </p:cNvPr>
          <p:cNvGrpSpPr/>
          <p:nvPr/>
        </p:nvGrpSpPr>
        <p:grpSpPr>
          <a:xfrm>
            <a:off x="4625408" y="2244175"/>
            <a:ext cx="2429923" cy="3232898"/>
            <a:chOff x="3401825" y="2246379"/>
            <a:chExt cx="2429923" cy="3232898"/>
          </a:xfrm>
          <a:scene3d>
            <a:camera prst="isometricOffAxis2Right"/>
            <a:lightRig rig="threePt" dir="t"/>
          </a:scene3d>
        </p:grpSpPr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E9EEB04A-E75D-4B8F-AD16-06C984431D3F}"/>
                </a:ext>
              </a:extLst>
            </p:cNvPr>
            <p:cNvSpPr>
              <a:spLocks/>
            </p:cNvSpPr>
            <p:nvPr/>
          </p:nvSpPr>
          <p:spPr>
            <a:xfrm>
              <a:off x="5021416" y="224637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D06F0EFE-505C-46C5-B91B-92F71D5D9B6D}"/>
                </a:ext>
              </a:extLst>
            </p:cNvPr>
            <p:cNvSpPr>
              <a:spLocks/>
            </p:cNvSpPr>
            <p:nvPr/>
          </p:nvSpPr>
          <p:spPr>
            <a:xfrm>
              <a:off x="5426582" y="224637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90269569-1D34-42C2-BE5F-0E77E137D559}"/>
                </a:ext>
              </a:extLst>
            </p:cNvPr>
            <p:cNvSpPr>
              <a:spLocks/>
            </p:cNvSpPr>
            <p:nvPr/>
          </p:nvSpPr>
          <p:spPr>
            <a:xfrm>
              <a:off x="3402080" y="2246379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B2215196-F1C2-43B9-8A71-D75F4A879518}"/>
                </a:ext>
              </a:extLst>
            </p:cNvPr>
            <p:cNvSpPr>
              <a:spLocks/>
            </p:cNvSpPr>
            <p:nvPr/>
          </p:nvSpPr>
          <p:spPr>
            <a:xfrm>
              <a:off x="3807246" y="2246379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E22D764B-ECDC-4CE5-A365-D95620D7F0FE}"/>
                </a:ext>
              </a:extLst>
            </p:cNvPr>
            <p:cNvSpPr>
              <a:spLocks/>
            </p:cNvSpPr>
            <p:nvPr/>
          </p:nvSpPr>
          <p:spPr>
            <a:xfrm>
              <a:off x="4211083" y="224637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83C2F3F8-A42A-4E85-9885-D06442D3AD25}"/>
                </a:ext>
              </a:extLst>
            </p:cNvPr>
            <p:cNvSpPr>
              <a:spLocks/>
            </p:cNvSpPr>
            <p:nvPr/>
          </p:nvSpPr>
          <p:spPr>
            <a:xfrm>
              <a:off x="4616249" y="224637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3" name="Rectangle 632">
              <a:extLst>
                <a:ext uri="{FF2B5EF4-FFF2-40B4-BE49-F238E27FC236}">
                  <a16:creationId xmlns:a16="http://schemas.microsoft.com/office/drawing/2014/main" id="{4CF7F7BD-F1C8-436F-AE10-F9933B003F05}"/>
                </a:ext>
              </a:extLst>
            </p:cNvPr>
            <p:cNvSpPr>
              <a:spLocks/>
            </p:cNvSpPr>
            <p:nvPr/>
          </p:nvSpPr>
          <p:spPr>
            <a:xfrm>
              <a:off x="5022745" y="265021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35438807-BB18-4E7D-8174-5A660D5FA7DA}"/>
                </a:ext>
              </a:extLst>
            </p:cNvPr>
            <p:cNvSpPr>
              <a:spLocks/>
            </p:cNvSpPr>
            <p:nvPr/>
          </p:nvSpPr>
          <p:spPr>
            <a:xfrm>
              <a:off x="5427911" y="265021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6E09459B-8C0E-401C-AAC2-AD8EEAB6FD5B}"/>
                </a:ext>
              </a:extLst>
            </p:cNvPr>
            <p:cNvSpPr>
              <a:spLocks/>
            </p:cNvSpPr>
            <p:nvPr/>
          </p:nvSpPr>
          <p:spPr>
            <a:xfrm>
              <a:off x="3403410" y="2650216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A9283CC8-4D35-469C-A232-496436801FBF}"/>
                </a:ext>
              </a:extLst>
            </p:cNvPr>
            <p:cNvSpPr>
              <a:spLocks/>
            </p:cNvSpPr>
            <p:nvPr/>
          </p:nvSpPr>
          <p:spPr>
            <a:xfrm>
              <a:off x="3808576" y="2650216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5B02BEBC-2D71-4E8A-8277-8E51B08355A4}"/>
                </a:ext>
              </a:extLst>
            </p:cNvPr>
            <p:cNvSpPr>
              <a:spLocks/>
            </p:cNvSpPr>
            <p:nvPr/>
          </p:nvSpPr>
          <p:spPr>
            <a:xfrm>
              <a:off x="4212413" y="265021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572EE7FF-0451-460D-A980-F5A95651ECD8}"/>
                </a:ext>
              </a:extLst>
            </p:cNvPr>
            <p:cNvSpPr>
              <a:spLocks/>
            </p:cNvSpPr>
            <p:nvPr/>
          </p:nvSpPr>
          <p:spPr>
            <a:xfrm>
              <a:off x="4617579" y="265021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065103BC-E05B-4BBF-A57A-047FF228DFDE}"/>
                </a:ext>
              </a:extLst>
            </p:cNvPr>
            <p:cNvSpPr>
              <a:spLocks/>
            </p:cNvSpPr>
            <p:nvPr/>
          </p:nvSpPr>
          <p:spPr>
            <a:xfrm>
              <a:off x="5021416" y="305405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D785BF82-4FB9-4EB8-8D40-59132944760B}"/>
                </a:ext>
              </a:extLst>
            </p:cNvPr>
            <p:cNvSpPr>
              <a:spLocks/>
            </p:cNvSpPr>
            <p:nvPr/>
          </p:nvSpPr>
          <p:spPr>
            <a:xfrm>
              <a:off x="5426582" y="305405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2E81CB65-2CE6-4CE2-AA28-EA9E67379CE9}"/>
                </a:ext>
              </a:extLst>
            </p:cNvPr>
            <p:cNvSpPr>
              <a:spLocks/>
            </p:cNvSpPr>
            <p:nvPr/>
          </p:nvSpPr>
          <p:spPr>
            <a:xfrm>
              <a:off x="3402080" y="305405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211F70ED-B4C9-4122-AF70-F57BB51DFF33}"/>
                </a:ext>
              </a:extLst>
            </p:cNvPr>
            <p:cNvSpPr>
              <a:spLocks/>
            </p:cNvSpPr>
            <p:nvPr/>
          </p:nvSpPr>
          <p:spPr>
            <a:xfrm>
              <a:off x="3807246" y="305405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FD79E489-1D93-4570-9997-171FB8B48335}"/>
                </a:ext>
              </a:extLst>
            </p:cNvPr>
            <p:cNvSpPr>
              <a:spLocks/>
            </p:cNvSpPr>
            <p:nvPr/>
          </p:nvSpPr>
          <p:spPr>
            <a:xfrm>
              <a:off x="4211083" y="3054053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65B18D0D-BF50-4387-B542-1C9AB03E4769}"/>
                </a:ext>
              </a:extLst>
            </p:cNvPr>
            <p:cNvSpPr>
              <a:spLocks/>
            </p:cNvSpPr>
            <p:nvPr/>
          </p:nvSpPr>
          <p:spPr>
            <a:xfrm>
              <a:off x="4616249" y="3054053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6A7FE848-9D9C-4C0C-AECD-598EEB3A1B8E}"/>
                </a:ext>
              </a:extLst>
            </p:cNvPr>
            <p:cNvSpPr>
              <a:spLocks/>
            </p:cNvSpPr>
            <p:nvPr/>
          </p:nvSpPr>
          <p:spPr>
            <a:xfrm>
              <a:off x="5021416" y="345789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6773DAF2-411E-4DB2-B990-58A094EBBF5C}"/>
                </a:ext>
              </a:extLst>
            </p:cNvPr>
            <p:cNvSpPr>
              <a:spLocks/>
            </p:cNvSpPr>
            <p:nvPr/>
          </p:nvSpPr>
          <p:spPr>
            <a:xfrm>
              <a:off x="5426582" y="345789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7" name="Rectangle 646">
              <a:extLst>
                <a:ext uri="{FF2B5EF4-FFF2-40B4-BE49-F238E27FC236}">
                  <a16:creationId xmlns:a16="http://schemas.microsoft.com/office/drawing/2014/main" id="{7147CFAD-4F0D-48BF-9A34-D9F3F399E115}"/>
                </a:ext>
              </a:extLst>
            </p:cNvPr>
            <p:cNvSpPr>
              <a:spLocks/>
            </p:cNvSpPr>
            <p:nvPr/>
          </p:nvSpPr>
          <p:spPr>
            <a:xfrm>
              <a:off x="3402080" y="345789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72F1C342-990D-49CD-81FF-6CD00505B33E}"/>
                </a:ext>
              </a:extLst>
            </p:cNvPr>
            <p:cNvSpPr>
              <a:spLocks/>
            </p:cNvSpPr>
            <p:nvPr/>
          </p:nvSpPr>
          <p:spPr>
            <a:xfrm>
              <a:off x="3807246" y="345789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9761ADE5-530D-469A-AFF6-8940F07834D8}"/>
                </a:ext>
              </a:extLst>
            </p:cNvPr>
            <p:cNvSpPr>
              <a:spLocks/>
            </p:cNvSpPr>
            <p:nvPr/>
          </p:nvSpPr>
          <p:spPr>
            <a:xfrm>
              <a:off x="4211083" y="3457890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0" name="Rectangle 649">
              <a:extLst>
                <a:ext uri="{FF2B5EF4-FFF2-40B4-BE49-F238E27FC236}">
                  <a16:creationId xmlns:a16="http://schemas.microsoft.com/office/drawing/2014/main" id="{E240331E-27A7-4D5E-AC0E-CC7C7CD7822A}"/>
                </a:ext>
              </a:extLst>
            </p:cNvPr>
            <p:cNvSpPr>
              <a:spLocks/>
            </p:cNvSpPr>
            <p:nvPr/>
          </p:nvSpPr>
          <p:spPr>
            <a:xfrm>
              <a:off x="4616249" y="3457890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1" name="Rectangle 650">
              <a:extLst>
                <a:ext uri="{FF2B5EF4-FFF2-40B4-BE49-F238E27FC236}">
                  <a16:creationId xmlns:a16="http://schemas.microsoft.com/office/drawing/2014/main" id="{7B45EAA2-FCEF-4552-8999-3D72FB70BD2E}"/>
                </a:ext>
              </a:extLst>
            </p:cNvPr>
            <p:cNvSpPr>
              <a:spLocks/>
            </p:cNvSpPr>
            <p:nvPr/>
          </p:nvSpPr>
          <p:spPr>
            <a:xfrm>
              <a:off x="5021161" y="386392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2" name="Rectangle 651">
              <a:extLst>
                <a:ext uri="{FF2B5EF4-FFF2-40B4-BE49-F238E27FC236}">
                  <a16:creationId xmlns:a16="http://schemas.microsoft.com/office/drawing/2014/main" id="{1D6DFC07-9177-4A4E-9F92-DE646ADA9EA2}"/>
                </a:ext>
              </a:extLst>
            </p:cNvPr>
            <p:cNvSpPr>
              <a:spLocks/>
            </p:cNvSpPr>
            <p:nvPr/>
          </p:nvSpPr>
          <p:spPr>
            <a:xfrm>
              <a:off x="5426327" y="386392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3" name="Rectangle 652">
              <a:extLst>
                <a:ext uri="{FF2B5EF4-FFF2-40B4-BE49-F238E27FC236}">
                  <a16:creationId xmlns:a16="http://schemas.microsoft.com/office/drawing/2014/main" id="{96391F6B-589B-47F9-92AF-A6C1DDB82FA1}"/>
                </a:ext>
              </a:extLst>
            </p:cNvPr>
            <p:cNvSpPr>
              <a:spLocks/>
            </p:cNvSpPr>
            <p:nvPr/>
          </p:nvSpPr>
          <p:spPr>
            <a:xfrm>
              <a:off x="3401825" y="3863929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4" name="Rectangle 653">
              <a:extLst>
                <a:ext uri="{FF2B5EF4-FFF2-40B4-BE49-F238E27FC236}">
                  <a16:creationId xmlns:a16="http://schemas.microsoft.com/office/drawing/2014/main" id="{36683E27-9DD2-4526-939F-081B8C49A405}"/>
                </a:ext>
              </a:extLst>
            </p:cNvPr>
            <p:cNvSpPr>
              <a:spLocks/>
            </p:cNvSpPr>
            <p:nvPr/>
          </p:nvSpPr>
          <p:spPr>
            <a:xfrm>
              <a:off x="3806991" y="3863929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26459686-E0C9-4A9E-ABD3-4ADC1E2B97EA}"/>
                </a:ext>
              </a:extLst>
            </p:cNvPr>
            <p:cNvSpPr>
              <a:spLocks/>
            </p:cNvSpPr>
            <p:nvPr/>
          </p:nvSpPr>
          <p:spPr>
            <a:xfrm>
              <a:off x="4210828" y="386392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6" name="Rectangle 655">
              <a:extLst>
                <a:ext uri="{FF2B5EF4-FFF2-40B4-BE49-F238E27FC236}">
                  <a16:creationId xmlns:a16="http://schemas.microsoft.com/office/drawing/2014/main" id="{DD9E093A-93E8-4322-8774-28EAC80B6EC0}"/>
                </a:ext>
              </a:extLst>
            </p:cNvPr>
            <p:cNvSpPr>
              <a:spLocks/>
            </p:cNvSpPr>
            <p:nvPr/>
          </p:nvSpPr>
          <p:spPr>
            <a:xfrm>
              <a:off x="4615994" y="3863929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7" name="Rectangle 656">
              <a:extLst>
                <a:ext uri="{FF2B5EF4-FFF2-40B4-BE49-F238E27FC236}">
                  <a16:creationId xmlns:a16="http://schemas.microsoft.com/office/drawing/2014/main" id="{FA9BEBE9-9256-46F3-8362-4687C320A154}"/>
                </a:ext>
              </a:extLst>
            </p:cNvPr>
            <p:cNvSpPr>
              <a:spLocks/>
            </p:cNvSpPr>
            <p:nvPr/>
          </p:nvSpPr>
          <p:spPr>
            <a:xfrm>
              <a:off x="5022490" y="426776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18966FAF-63CB-4ABD-84B5-E57C05A7A1CD}"/>
                </a:ext>
              </a:extLst>
            </p:cNvPr>
            <p:cNvSpPr>
              <a:spLocks/>
            </p:cNvSpPr>
            <p:nvPr/>
          </p:nvSpPr>
          <p:spPr>
            <a:xfrm>
              <a:off x="5427656" y="426776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DA3B0A6A-426F-48A1-BA10-05BEC2BCB5AA}"/>
                </a:ext>
              </a:extLst>
            </p:cNvPr>
            <p:cNvSpPr>
              <a:spLocks/>
            </p:cNvSpPr>
            <p:nvPr/>
          </p:nvSpPr>
          <p:spPr>
            <a:xfrm>
              <a:off x="3403155" y="4267766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9E41E848-9C06-4667-AE26-0367F381E0D8}"/>
                </a:ext>
              </a:extLst>
            </p:cNvPr>
            <p:cNvSpPr>
              <a:spLocks/>
            </p:cNvSpPr>
            <p:nvPr/>
          </p:nvSpPr>
          <p:spPr>
            <a:xfrm>
              <a:off x="3808321" y="4267766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406121B0-C111-42B6-9CF6-6059CE2F52CF}"/>
                </a:ext>
              </a:extLst>
            </p:cNvPr>
            <p:cNvSpPr>
              <a:spLocks/>
            </p:cNvSpPr>
            <p:nvPr/>
          </p:nvSpPr>
          <p:spPr>
            <a:xfrm>
              <a:off x="4212158" y="426776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B7A7F5AE-1783-44F2-9C8C-477E4434D910}"/>
                </a:ext>
              </a:extLst>
            </p:cNvPr>
            <p:cNvSpPr>
              <a:spLocks/>
            </p:cNvSpPr>
            <p:nvPr/>
          </p:nvSpPr>
          <p:spPr>
            <a:xfrm>
              <a:off x="4617324" y="426776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3FE5B28F-10EA-4410-B36C-9DDA3B342E75}"/>
                </a:ext>
              </a:extLst>
            </p:cNvPr>
            <p:cNvSpPr>
              <a:spLocks/>
            </p:cNvSpPr>
            <p:nvPr/>
          </p:nvSpPr>
          <p:spPr>
            <a:xfrm>
              <a:off x="5021161" y="467160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4" name="Rectangle 663">
              <a:extLst>
                <a:ext uri="{FF2B5EF4-FFF2-40B4-BE49-F238E27FC236}">
                  <a16:creationId xmlns:a16="http://schemas.microsoft.com/office/drawing/2014/main" id="{F9E129E7-F4F9-4CF6-964F-E3198C64172F}"/>
                </a:ext>
              </a:extLst>
            </p:cNvPr>
            <p:cNvSpPr>
              <a:spLocks/>
            </p:cNvSpPr>
            <p:nvPr/>
          </p:nvSpPr>
          <p:spPr>
            <a:xfrm>
              <a:off x="5426327" y="467160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5" name="Rectangle 664">
              <a:extLst>
                <a:ext uri="{FF2B5EF4-FFF2-40B4-BE49-F238E27FC236}">
                  <a16:creationId xmlns:a16="http://schemas.microsoft.com/office/drawing/2014/main" id="{63BEA478-78E5-46A8-8768-7C159BE2E824}"/>
                </a:ext>
              </a:extLst>
            </p:cNvPr>
            <p:cNvSpPr>
              <a:spLocks/>
            </p:cNvSpPr>
            <p:nvPr/>
          </p:nvSpPr>
          <p:spPr>
            <a:xfrm>
              <a:off x="3401825" y="467160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6" name="Rectangle 665">
              <a:extLst>
                <a:ext uri="{FF2B5EF4-FFF2-40B4-BE49-F238E27FC236}">
                  <a16:creationId xmlns:a16="http://schemas.microsoft.com/office/drawing/2014/main" id="{742EB976-676F-414D-BC1B-F3F61FEDEDDF}"/>
                </a:ext>
              </a:extLst>
            </p:cNvPr>
            <p:cNvSpPr>
              <a:spLocks/>
            </p:cNvSpPr>
            <p:nvPr/>
          </p:nvSpPr>
          <p:spPr>
            <a:xfrm>
              <a:off x="3806991" y="467160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7" name="Rectangle 666">
              <a:extLst>
                <a:ext uri="{FF2B5EF4-FFF2-40B4-BE49-F238E27FC236}">
                  <a16:creationId xmlns:a16="http://schemas.microsoft.com/office/drawing/2014/main" id="{770C18AB-4174-4CFA-807E-EEBA59FE54E9}"/>
                </a:ext>
              </a:extLst>
            </p:cNvPr>
            <p:cNvSpPr>
              <a:spLocks/>
            </p:cNvSpPr>
            <p:nvPr/>
          </p:nvSpPr>
          <p:spPr>
            <a:xfrm>
              <a:off x="4210828" y="4671603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804EEF92-AE82-4220-8BBA-EED8A1FA718D}"/>
                </a:ext>
              </a:extLst>
            </p:cNvPr>
            <p:cNvSpPr>
              <a:spLocks/>
            </p:cNvSpPr>
            <p:nvPr/>
          </p:nvSpPr>
          <p:spPr>
            <a:xfrm>
              <a:off x="4615994" y="4671603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6CAF34CA-A503-4213-8AF0-1718A1C0EF36}"/>
                </a:ext>
              </a:extLst>
            </p:cNvPr>
            <p:cNvSpPr>
              <a:spLocks/>
            </p:cNvSpPr>
            <p:nvPr/>
          </p:nvSpPr>
          <p:spPr>
            <a:xfrm>
              <a:off x="5021161" y="507544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7AE9426D-F3F7-427F-A9C4-5C903034C8F2}"/>
                </a:ext>
              </a:extLst>
            </p:cNvPr>
            <p:cNvSpPr>
              <a:spLocks/>
            </p:cNvSpPr>
            <p:nvPr/>
          </p:nvSpPr>
          <p:spPr>
            <a:xfrm>
              <a:off x="5426327" y="507544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E9B5F8AC-3946-4833-8ED8-A04CC1BDE7CD}"/>
                </a:ext>
              </a:extLst>
            </p:cNvPr>
            <p:cNvSpPr>
              <a:spLocks/>
            </p:cNvSpPr>
            <p:nvPr/>
          </p:nvSpPr>
          <p:spPr>
            <a:xfrm>
              <a:off x="3401825" y="507544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7A86774E-2E07-40AD-8E5E-817587BEC02A}"/>
                </a:ext>
              </a:extLst>
            </p:cNvPr>
            <p:cNvSpPr>
              <a:spLocks/>
            </p:cNvSpPr>
            <p:nvPr/>
          </p:nvSpPr>
          <p:spPr>
            <a:xfrm>
              <a:off x="3806991" y="507544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11C330E8-453B-4691-BCC0-926000A001E0}"/>
                </a:ext>
              </a:extLst>
            </p:cNvPr>
            <p:cNvSpPr>
              <a:spLocks/>
            </p:cNvSpPr>
            <p:nvPr/>
          </p:nvSpPr>
          <p:spPr>
            <a:xfrm>
              <a:off x="4210828" y="5075440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836753EA-6DCE-44E4-9860-5270ECBF234F}"/>
                </a:ext>
              </a:extLst>
            </p:cNvPr>
            <p:cNvSpPr>
              <a:spLocks/>
            </p:cNvSpPr>
            <p:nvPr/>
          </p:nvSpPr>
          <p:spPr>
            <a:xfrm>
              <a:off x="4615994" y="5075440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76" name="Rectangle 675">
            <a:extLst>
              <a:ext uri="{FF2B5EF4-FFF2-40B4-BE49-F238E27FC236}">
                <a16:creationId xmlns:a16="http://schemas.microsoft.com/office/drawing/2014/main" id="{BB67E5E5-F5B4-4C17-AE36-606000C17B5E}"/>
              </a:ext>
            </a:extLst>
          </p:cNvPr>
          <p:cNvSpPr/>
          <p:nvPr/>
        </p:nvSpPr>
        <p:spPr>
          <a:xfrm>
            <a:off x="6914436" y="3190267"/>
            <a:ext cx="1273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27" name="Picture 826" descr="A sheep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AF129EFC-ECCB-4028-AB90-C2A24C3A9DA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8770" y="3728595"/>
            <a:ext cx="1224660" cy="1620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861" name="Group 860">
            <a:extLst>
              <a:ext uri="{FF2B5EF4-FFF2-40B4-BE49-F238E27FC236}">
                <a16:creationId xmlns:a16="http://schemas.microsoft.com/office/drawing/2014/main" id="{0FDDABA6-24F5-47A5-A88D-A50B227713A1}"/>
              </a:ext>
            </a:extLst>
          </p:cNvPr>
          <p:cNvGrpSpPr/>
          <p:nvPr/>
        </p:nvGrpSpPr>
        <p:grpSpPr>
          <a:xfrm>
            <a:off x="8136395" y="3713487"/>
            <a:ext cx="1214421" cy="1619511"/>
            <a:chOff x="7668329" y="5073236"/>
            <a:chExt cx="1214421" cy="1619511"/>
          </a:xfrm>
          <a:scene3d>
            <a:camera prst="isometricOffAxis2Right"/>
            <a:lightRig rig="threePt" dir="t"/>
          </a:scene3d>
        </p:grpSpPr>
        <p:sp>
          <p:nvSpPr>
            <p:cNvPr id="862" name="Rectangle 861">
              <a:extLst>
                <a:ext uri="{FF2B5EF4-FFF2-40B4-BE49-F238E27FC236}">
                  <a16:creationId xmlns:a16="http://schemas.microsoft.com/office/drawing/2014/main" id="{A15C4405-3350-4276-9CAA-895F1D904D9C}"/>
                </a:ext>
              </a:extLst>
            </p:cNvPr>
            <p:cNvSpPr>
              <a:spLocks/>
            </p:cNvSpPr>
            <p:nvPr/>
          </p:nvSpPr>
          <p:spPr>
            <a:xfrm>
              <a:off x="8478913" y="5079848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3" name="Rectangle 862">
              <a:extLst>
                <a:ext uri="{FF2B5EF4-FFF2-40B4-BE49-F238E27FC236}">
                  <a16:creationId xmlns:a16="http://schemas.microsoft.com/office/drawing/2014/main" id="{78A0367B-E6C9-471B-9E67-D99BC3BF7A81}"/>
                </a:ext>
              </a:extLst>
            </p:cNvPr>
            <p:cNvSpPr>
              <a:spLocks/>
            </p:cNvSpPr>
            <p:nvPr/>
          </p:nvSpPr>
          <p:spPr>
            <a:xfrm>
              <a:off x="7670449" y="5073236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4" name="Rectangle 863">
              <a:extLst>
                <a:ext uri="{FF2B5EF4-FFF2-40B4-BE49-F238E27FC236}">
                  <a16:creationId xmlns:a16="http://schemas.microsoft.com/office/drawing/2014/main" id="{1F9E8FC7-CE52-4B44-9BBF-96B32D986622}"/>
                </a:ext>
              </a:extLst>
            </p:cNvPr>
            <p:cNvSpPr>
              <a:spLocks/>
            </p:cNvSpPr>
            <p:nvPr/>
          </p:nvSpPr>
          <p:spPr>
            <a:xfrm>
              <a:off x="8074286" y="507323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5" name="Rectangle 864">
              <a:extLst>
                <a:ext uri="{FF2B5EF4-FFF2-40B4-BE49-F238E27FC236}">
                  <a16:creationId xmlns:a16="http://schemas.microsoft.com/office/drawing/2014/main" id="{83E2EC4B-97B7-448C-BBE8-4783D45F402B}"/>
                </a:ext>
              </a:extLst>
            </p:cNvPr>
            <p:cNvSpPr>
              <a:spLocks/>
            </p:cNvSpPr>
            <p:nvPr/>
          </p:nvSpPr>
          <p:spPr>
            <a:xfrm>
              <a:off x="8478123" y="547707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6" name="Rectangle 865">
              <a:extLst>
                <a:ext uri="{FF2B5EF4-FFF2-40B4-BE49-F238E27FC236}">
                  <a16:creationId xmlns:a16="http://schemas.microsoft.com/office/drawing/2014/main" id="{C7D3BE86-9CC1-4547-823C-87A0F4196726}"/>
                </a:ext>
              </a:extLst>
            </p:cNvPr>
            <p:cNvSpPr>
              <a:spLocks/>
            </p:cNvSpPr>
            <p:nvPr/>
          </p:nvSpPr>
          <p:spPr>
            <a:xfrm>
              <a:off x="7669119" y="547707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7" name="Rectangle 866">
              <a:extLst>
                <a:ext uri="{FF2B5EF4-FFF2-40B4-BE49-F238E27FC236}">
                  <a16:creationId xmlns:a16="http://schemas.microsoft.com/office/drawing/2014/main" id="{9DC6817E-B24F-4B6C-A323-4FB7BE2C04D7}"/>
                </a:ext>
              </a:extLst>
            </p:cNvPr>
            <p:cNvSpPr>
              <a:spLocks/>
            </p:cNvSpPr>
            <p:nvPr/>
          </p:nvSpPr>
          <p:spPr>
            <a:xfrm>
              <a:off x="8072956" y="5477073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61ACC38B-F219-48F0-B919-2B15B3448D02}"/>
                </a:ext>
              </a:extLst>
            </p:cNvPr>
            <p:cNvSpPr>
              <a:spLocks/>
            </p:cNvSpPr>
            <p:nvPr/>
          </p:nvSpPr>
          <p:spPr>
            <a:xfrm>
              <a:off x="8478123" y="5891685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9" name="Rectangle 868">
              <a:extLst>
                <a:ext uri="{FF2B5EF4-FFF2-40B4-BE49-F238E27FC236}">
                  <a16:creationId xmlns:a16="http://schemas.microsoft.com/office/drawing/2014/main" id="{D45BC9D9-831B-4475-93A5-A5A99CA63E3F}"/>
                </a:ext>
              </a:extLst>
            </p:cNvPr>
            <p:cNvSpPr>
              <a:spLocks/>
            </p:cNvSpPr>
            <p:nvPr/>
          </p:nvSpPr>
          <p:spPr>
            <a:xfrm>
              <a:off x="7669659" y="5885073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0" name="Rectangle 869">
              <a:extLst>
                <a:ext uri="{FF2B5EF4-FFF2-40B4-BE49-F238E27FC236}">
                  <a16:creationId xmlns:a16="http://schemas.microsoft.com/office/drawing/2014/main" id="{D155E6E3-47DF-4AEB-AFD7-A9F4DC009272}"/>
                </a:ext>
              </a:extLst>
            </p:cNvPr>
            <p:cNvSpPr>
              <a:spLocks/>
            </p:cNvSpPr>
            <p:nvPr/>
          </p:nvSpPr>
          <p:spPr>
            <a:xfrm>
              <a:off x="8073496" y="588507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1" name="Rectangle 870">
              <a:extLst>
                <a:ext uri="{FF2B5EF4-FFF2-40B4-BE49-F238E27FC236}">
                  <a16:creationId xmlns:a16="http://schemas.microsoft.com/office/drawing/2014/main" id="{6917D682-F092-42F3-84E5-B42775ECA093}"/>
                </a:ext>
              </a:extLst>
            </p:cNvPr>
            <p:cNvSpPr>
              <a:spLocks/>
            </p:cNvSpPr>
            <p:nvPr/>
          </p:nvSpPr>
          <p:spPr>
            <a:xfrm>
              <a:off x="8477333" y="628891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2" name="Rectangle 871">
              <a:extLst>
                <a:ext uri="{FF2B5EF4-FFF2-40B4-BE49-F238E27FC236}">
                  <a16:creationId xmlns:a16="http://schemas.microsoft.com/office/drawing/2014/main" id="{4A1FBBBD-D8EA-4AD6-BD19-6E8B84E1A206}"/>
                </a:ext>
              </a:extLst>
            </p:cNvPr>
            <p:cNvSpPr>
              <a:spLocks/>
            </p:cNvSpPr>
            <p:nvPr/>
          </p:nvSpPr>
          <p:spPr>
            <a:xfrm>
              <a:off x="7668329" y="628891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3" name="Rectangle 872">
              <a:extLst>
                <a:ext uri="{FF2B5EF4-FFF2-40B4-BE49-F238E27FC236}">
                  <a16:creationId xmlns:a16="http://schemas.microsoft.com/office/drawing/2014/main" id="{906F1A4C-503F-4C03-A14F-5D2AD19C8BB4}"/>
                </a:ext>
              </a:extLst>
            </p:cNvPr>
            <p:cNvSpPr>
              <a:spLocks/>
            </p:cNvSpPr>
            <p:nvPr/>
          </p:nvSpPr>
          <p:spPr>
            <a:xfrm>
              <a:off x="8072166" y="6288910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677" name="Picture 676" descr="A sheep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6553D63A-5DF2-49C5-A82D-7A1749A5530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0001" y="3734960"/>
            <a:ext cx="1224660" cy="1620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848" name="Group 847">
            <a:extLst>
              <a:ext uri="{FF2B5EF4-FFF2-40B4-BE49-F238E27FC236}">
                <a16:creationId xmlns:a16="http://schemas.microsoft.com/office/drawing/2014/main" id="{2B71D8F8-FE6F-4991-952E-A8E342E8DB89}"/>
              </a:ext>
            </a:extLst>
          </p:cNvPr>
          <p:cNvGrpSpPr/>
          <p:nvPr/>
        </p:nvGrpSpPr>
        <p:grpSpPr>
          <a:xfrm>
            <a:off x="8599762" y="3714427"/>
            <a:ext cx="1214421" cy="1619511"/>
            <a:chOff x="7668329" y="5073236"/>
            <a:chExt cx="1214421" cy="1619511"/>
          </a:xfrm>
          <a:scene3d>
            <a:camera prst="isometricOffAxis2Right"/>
            <a:lightRig rig="threePt" dir="t"/>
          </a:scene3d>
        </p:grpSpPr>
        <p:sp>
          <p:nvSpPr>
            <p:cNvPr id="849" name="Rectangle 848">
              <a:extLst>
                <a:ext uri="{FF2B5EF4-FFF2-40B4-BE49-F238E27FC236}">
                  <a16:creationId xmlns:a16="http://schemas.microsoft.com/office/drawing/2014/main" id="{B878C793-8081-414B-8BE5-C3304B43ED1B}"/>
                </a:ext>
              </a:extLst>
            </p:cNvPr>
            <p:cNvSpPr>
              <a:spLocks/>
            </p:cNvSpPr>
            <p:nvPr/>
          </p:nvSpPr>
          <p:spPr>
            <a:xfrm>
              <a:off x="8478913" y="5079848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0" name="Rectangle 849">
              <a:extLst>
                <a:ext uri="{FF2B5EF4-FFF2-40B4-BE49-F238E27FC236}">
                  <a16:creationId xmlns:a16="http://schemas.microsoft.com/office/drawing/2014/main" id="{D9181EA5-0C23-4457-8D56-773A70D253CD}"/>
                </a:ext>
              </a:extLst>
            </p:cNvPr>
            <p:cNvSpPr>
              <a:spLocks/>
            </p:cNvSpPr>
            <p:nvPr/>
          </p:nvSpPr>
          <p:spPr>
            <a:xfrm>
              <a:off x="7670449" y="5073236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1" name="Rectangle 850">
              <a:extLst>
                <a:ext uri="{FF2B5EF4-FFF2-40B4-BE49-F238E27FC236}">
                  <a16:creationId xmlns:a16="http://schemas.microsoft.com/office/drawing/2014/main" id="{DEE1E454-C067-4F78-914A-AA3372A75081}"/>
                </a:ext>
              </a:extLst>
            </p:cNvPr>
            <p:cNvSpPr>
              <a:spLocks/>
            </p:cNvSpPr>
            <p:nvPr/>
          </p:nvSpPr>
          <p:spPr>
            <a:xfrm>
              <a:off x="8074286" y="507323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2" name="Rectangle 851">
              <a:extLst>
                <a:ext uri="{FF2B5EF4-FFF2-40B4-BE49-F238E27FC236}">
                  <a16:creationId xmlns:a16="http://schemas.microsoft.com/office/drawing/2014/main" id="{663D4526-529D-449C-8BF2-BC781DA1B163}"/>
                </a:ext>
              </a:extLst>
            </p:cNvPr>
            <p:cNvSpPr>
              <a:spLocks/>
            </p:cNvSpPr>
            <p:nvPr/>
          </p:nvSpPr>
          <p:spPr>
            <a:xfrm>
              <a:off x="8478123" y="547707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3" name="Rectangle 852">
              <a:extLst>
                <a:ext uri="{FF2B5EF4-FFF2-40B4-BE49-F238E27FC236}">
                  <a16:creationId xmlns:a16="http://schemas.microsoft.com/office/drawing/2014/main" id="{B4137FBE-68E6-409D-A00B-99B2F3E70873}"/>
                </a:ext>
              </a:extLst>
            </p:cNvPr>
            <p:cNvSpPr>
              <a:spLocks/>
            </p:cNvSpPr>
            <p:nvPr/>
          </p:nvSpPr>
          <p:spPr>
            <a:xfrm>
              <a:off x="7669119" y="547707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4" name="Rectangle 853">
              <a:extLst>
                <a:ext uri="{FF2B5EF4-FFF2-40B4-BE49-F238E27FC236}">
                  <a16:creationId xmlns:a16="http://schemas.microsoft.com/office/drawing/2014/main" id="{6403670E-F78C-49B7-8E6F-D722B537C8F0}"/>
                </a:ext>
              </a:extLst>
            </p:cNvPr>
            <p:cNvSpPr>
              <a:spLocks/>
            </p:cNvSpPr>
            <p:nvPr/>
          </p:nvSpPr>
          <p:spPr>
            <a:xfrm>
              <a:off x="8072956" y="5477073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5" name="Rectangle 854">
              <a:extLst>
                <a:ext uri="{FF2B5EF4-FFF2-40B4-BE49-F238E27FC236}">
                  <a16:creationId xmlns:a16="http://schemas.microsoft.com/office/drawing/2014/main" id="{4BC28A04-5DC4-4D75-ADC2-79C45B05133C}"/>
                </a:ext>
              </a:extLst>
            </p:cNvPr>
            <p:cNvSpPr>
              <a:spLocks/>
            </p:cNvSpPr>
            <p:nvPr/>
          </p:nvSpPr>
          <p:spPr>
            <a:xfrm>
              <a:off x="8478123" y="5891685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6" name="Rectangle 855">
              <a:extLst>
                <a:ext uri="{FF2B5EF4-FFF2-40B4-BE49-F238E27FC236}">
                  <a16:creationId xmlns:a16="http://schemas.microsoft.com/office/drawing/2014/main" id="{1FE4C520-4126-4247-B433-7464749B7A45}"/>
                </a:ext>
              </a:extLst>
            </p:cNvPr>
            <p:cNvSpPr>
              <a:spLocks/>
            </p:cNvSpPr>
            <p:nvPr/>
          </p:nvSpPr>
          <p:spPr>
            <a:xfrm>
              <a:off x="7669659" y="5885073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7" name="Rectangle 856">
              <a:extLst>
                <a:ext uri="{FF2B5EF4-FFF2-40B4-BE49-F238E27FC236}">
                  <a16:creationId xmlns:a16="http://schemas.microsoft.com/office/drawing/2014/main" id="{F29A800C-6750-450B-B4E7-0C798B04BB0A}"/>
                </a:ext>
              </a:extLst>
            </p:cNvPr>
            <p:cNvSpPr>
              <a:spLocks/>
            </p:cNvSpPr>
            <p:nvPr/>
          </p:nvSpPr>
          <p:spPr>
            <a:xfrm>
              <a:off x="8073496" y="588507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8" name="Rectangle 857">
              <a:extLst>
                <a:ext uri="{FF2B5EF4-FFF2-40B4-BE49-F238E27FC236}">
                  <a16:creationId xmlns:a16="http://schemas.microsoft.com/office/drawing/2014/main" id="{6669C7C5-03BC-4064-B64A-D05636102938}"/>
                </a:ext>
              </a:extLst>
            </p:cNvPr>
            <p:cNvSpPr>
              <a:spLocks/>
            </p:cNvSpPr>
            <p:nvPr/>
          </p:nvSpPr>
          <p:spPr>
            <a:xfrm>
              <a:off x="8477333" y="628891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9" name="Rectangle 858">
              <a:extLst>
                <a:ext uri="{FF2B5EF4-FFF2-40B4-BE49-F238E27FC236}">
                  <a16:creationId xmlns:a16="http://schemas.microsoft.com/office/drawing/2014/main" id="{0F508154-7A88-47AD-8A1D-585EE76099C8}"/>
                </a:ext>
              </a:extLst>
            </p:cNvPr>
            <p:cNvSpPr>
              <a:spLocks/>
            </p:cNvSpPr>
            <p:nvPr/>
          </p:nvSpPr>
          <p:spPr>
            <a:xfrm>
              <a:off x="7668329" y="628891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0" name="Rectangle 859">
              <a:extLst>
                <a:ext uri="{FF2B5EF4-FFF2-40B4-BE49-F238E27FC236}">
                  <a16:creationId xmlns:a16="http://schemas.microsoft.com/office/drawing/2014/main" id="{1AF36FBB-4EE9-477D-9CE9-8EC1ECE2FA63}"/>
                </a:ext>
              </a:extLst>
            </p:cNvPr>
            <p:cNvSpPr>
              <a:spLocks/>
            </p:cNvSpPr>
            <p:nvPr/>
          </p:nvSpPr>
          <p:spPr>
            <a:xfrm>
              <a:off x="8072166" y="6288910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727" name="Picture 726" descr="A sheep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A12704E3-7822-42B8-9B33-AEA05797D2D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2588" y="3708087"/>
            <a:ext cx="1224660" cy="1620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834" name="Group 833">
            <a:extLst>
              <a:ext uri="{FF2B5EF4-FFF2-40B4-BE49-F238E27FC236}">
                <a16:creationId xmlns:a16="http://schemas.microsoft.com/office/drawing/2014/main" id="{88014C2B-6D2E-4E05-8297-CD04CDFA2A68}"/>
              </a:ext>
            </a:extLst>
          </p:cNvPr>
          <p:cNvGrpSpPr/>
          <p:nvPr/>
        </p:nvGrpSpPr>
        <p:grpSpPr>
          <a:xfrm>
            <a:off x="9069974" y="3719840"/>
            <a:ext cx="1214421" cy="1619511"/>
            <a:chOff x="7668329" y="5073236"/>
            <a:chExt cx="1214421" cy="1619511"/>
          </a:xfrm>
          <a:scene3d>
            <a:camera prst="isometricOffAxis2Right"/>
            <a:lightRig rig="threePt" dir="t"/>
          </a:scene3d>
        </p:grpSpPr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0654EC4E-CB73-471A-B2BD-E94B2B60F6B4}"/>
                </a:ext>
              </a:extLst>
            </p:cNvPr>
            <p:cNvSpPr>
              <a:spLocks/>
            </p:cNvSpPr>
            <p:nvPr/>
          </p:nvSpPr>
          <p:spPr>
            <a:xfrm>
              <a:off x="8478913" y="5079848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6" name="Rectangle 835">
              <a:extLst>
                <a:ext uri="{FF2B5EF4-FFF2-40B4-BE49-F238E27FC236}">
                  <a16:creationId xmlns:a16="http://schemas.microsoft.com/office/drawing/2014/main" id="{09B85D53-7552-42D9-AC5F-3AB71AC2712E}"/>
                </a:ext>
              </a:extLst>
            </p:cNvPr>
            <p:cNvSpPr>
              <a:spLocks/>
            </p:cNvSpPr>
            <p:nvPr/>
          </p:nvSpPr>
          <p:spPr>
            <a:xfrm>
              <a:off x="7670449" y="5073236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7" name="Rectangle 836">
              <a:extLst>
                <a:ext uri="{FF2B5EF4-FFF2-40B4-BE49-F238E27FC236}">
                  <a16:creationId xmlns:a16="http://schemas.microsoft.com/office/drawing/2014/main" id="{43B53737-0E3A-4E8E-8C38-D32A4BA3FA26}"/>
                </a:ext>
              </a:extLst>
            </p:cNvPr>
            <p:cNvSpPr>
              <a:spLocks/>
            </p:cNvSpPr>
            <p:nvPr/>
          </p:nvSpPr>
          <p:spPr>
            <a:xfrm>
              <a:off x="8074286" y="507323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8" name="Rectangle 837">
              <a:extLst>
                <a:ext uri="{FF2B5EF4-FFF2-40B4-BE49-F238E27FC236}">
                  <a16:creationId xmlns:a16="http://schemas.microsoft.com/office/drawing/2014/main" id="{73C60F2C-238C-4386-8918-8DDACACE4CEE}"/>
                </a:ext>
              </a:extLst>
            </p:cNvPr>
            <p:cNvSpPr>
              <a:spLocks/>
            </p:cNvSpPr>
            <p:nvPr/>
          </p:nvSpPr>
          <p:spPr>
            <a:xfrm>
              <a:off x="8478123" y="547707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9" name="Rectangle 838">
              <a:extLst>
                <a:ext uri="{FF2B5EF4-FFF2-40B4-BE49-F238E27FC236}">
                  <a16:creationId xmlns:a16="http://schemas.microsoft.com/office/drawing/2014/main" id="{3DAD333C-601E-4F04-8B34-9838DC0A846F}"/>
                </a:ext>
              </a:extLst>
            </p:cNvPr>
            <p:cNvSpPr>
              <a:spLocks/>
            </p:cNvSpPr>
            <p:nvPr/>
          </p:nvSpPr>
          <p:spPr>
            <a:xfrm>
              <a:off x="7669119" y="547707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0" name="Rectangle 839">
              <a:extLst>
                <a:ext uri="{FF2B5EF4-FFF2-40B4-BE49-F238E27FC236}">
                  <a16:creationId xmlns:a16="http://schemas.microsoft.com/office/drawing/2014/main" id="{3EB23087-E32A-46C8-9EC1-32285E489BE0}"/>
                </a:ext>
              </a:extLst>
            </p:cNvPr>
            <p:cNvSpPr>
              <a:spLocks/>
            </p:cNvSpPr>
            <p:nvPr/>
          </p:nvSpPr>
          <p:spPr>
            <a:xfrm>
              <a:off x="8072956" y="5477073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1" name="Rectangle 840">
              <a:extLst>
                <a:ext uri="{FF2B5EF4-FFF2-40B4-BE49-F238E27FC236}">
                  <a16:creationId xmlns:a16="http://schemas.microsoft.com/office/drawing/2014/main" id="{DA4AD493-FF59-4B98-B50D-24F523CA8FE9}"/>
                </a:ext>
              </a:extLst>
            </p:cNvPr>
            <p:cNvSpPr>
              <a:spLocks/>
            </p:cNvSpPr>
            <p:nvPr/>
          </p:nvSpPr>
          <p:spPr>
            <a:xfrm>
              <a:off x="8478123" y="5891685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2" name="Rectangle 841">
              <a:extLst>
                <a:ext uri="{FF2B5EF4-FFF2-40B4-BE49-F238E27FC236}">
                  <a16:creationId xmlns:a16="http://schemas.microsoft.com/office/drawing/2014/main" id="{004E35E9-77D2-4E7A-AEFA-3E42587EC128}"/>
                </a:ext>
              </a:extLst>
            </p:cNvPr>
            <p:cNvSpPr>
              <a:spLocks/>
            </p:cNvSpPr>
            <p:nvPr/>
          </p:nvSpPr>
          <p:spPr>
            <a:xfrm>
              <a:off x="7669659" y="5885073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3" name="Rectangle 842">
              <a:extLst>
                <a:ext uri="{FF2B5EF4-FFF2-40B4-BE49-F238E27FC236}">
                  <a16:creationId xmlns:a16="http://schemas.microsoft.com/office/drawing/2014/main" id="{E87FDA99-409A-4039-97F3-F912623890D4}"/>
                </a:ext>
              </a:extLst>
            </p:cNvPr>
            <p:cNvSpPr>
              <a:spLocks/>
            </p:cNvSpPr>
            <p:nvPr/>
          </p:nvSpPr>
          <p:spPr>
            <a:xfrm>
              <a:off x="8073496" y="588507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4" name="Rectangle 843">
              <a:extLst>
                <a:ext uri="{FF2B5EF4-FFF2-40B4-BE49-F238E27FC236}">
                  <a16:creationId xmlns:a16="http://schemas.microsoft.com/office/drawing/2014/main" id="{12B0ED87-5FD5-4D16-91E9-C632FD050060}"/>
                </a:ext>
              </a:extLst>
            </p:cNvPr>
            <p:cNvSpPr>
              <a:spLocks/>
            </p:cNvSpPr>
            <p:nvPr/>
          </p:nvSpPr>
          <p:spPr>
            <a:xfrm>
              <a:off x="8477333" y="628891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5" name="Rectangle 844">
              <a:extLst>
                <a:ext uri="{FF2B5EF4-FFF2-40B4-BE49-F238E27FC236}">
                  <a16:creationId xmlns:a16="http://schemas.microsoft.com/office/drawing/2014/main" id="{C02E45E8-6004-42BA-A285-5E6F85019C9E}"/>
                </a:ext>
              </a:extLst>
            </p:cNvPr>
            <p:cNvSpPr>
              <a:spLocks/>
            </p:cNvSpPr>
            <p:nvPr/>
          </p:nvSpPr>
          <p:spPr>
            <a:xfrm>
              <a:off x="7668329" y="628891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6" name="Rectangle 845">
              <a:extLst>
                <a:ext uri="{FF2B5EF4-FFF2-40B4-BE49-F238E27FC236}">
                  <a16:creationId xmlns:a16="http://schemas.microsoft.com/office/drawing/2014/main" id="{FAA5358A-9047-4194-B3B1-BC286769CA9C}"/>
                </a:ext>
              </a:extLst>
            </p:cNvPr>
            <p:cNvSpPr>
              <a:spLocks/>
            </p:cNvSpPr>
            <p:nvPr/>
          </p:nvSpPr>
          <p:spPr>
            <a:xfrm>
              <a:off x="8072166" y="6288910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777" name="Picture 776" descr="A sheep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FCCD4F9E-009D-4DF4-9762-C51AE65EF0B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0377" y="3734960"/>
            <a:ext cx="1224660" cy="1620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C7C6900-2369-4BD3-ADAC-CC636D3B20C4}"/>
              </a:ext>
            </a:extLst>
          </p:cNvPr>
          <p:cNvGrpSpPr/>
          <p:nvPr/>
        </p:nvGrpSpPr>
        <p:grpSpPr>
          <a:xfrm>
            <a:off x="9519603" y="3717625"/>
            <a:ext cx="1214421" cy="1619511"/>
            <a:chOff x="7668329" y="5073236"/>
            <a:chExt cx="1214421" cy="1619511"/>
          </a:xfrm>
          <a:scene3d>
            <a:camera prst="isometricOffAxis2Right"/>
            <a:lightRig rig="threePt" dir="t"/>
          </a:scene3d>
        </p:grpSpPr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D53085A0-A9AE-49B7-B960-E76B22B6B0D2}"/>
                </a:ext>
              </a:extLst>
            </p:cNvPr>
            <p:cNvSpPr>
              <a:spLocks/>
            </p:cNvSpPr>
            <p:nvPr/>
          </p:nvSpPr>
          <p:spPr>
            <a:xfrm>
              <a:off x="8478913" y="5079848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7" name="Rectangle 736">
              <a:extLst>
                <a:ext uri="{FF2B5EF4-FFF2-40B4-BE49-F238E27FC236}">
                  <a16:creationId xmlns:a16="http://schemas.microsoft.com/office/drawing/2014/main" id="{310981F2-3EBF-4D5A-B2DB-081AE68B059A}"/>
                </a:ext>
              </a:extLst>
            </p:cNvPr>
            <p:cNvSpPr>
              <a:spLocks/>
            </p:cNvSpPr>
            <p:nvPr/>
          </p:nvSpPr>
          <p:spPr>
            <a:xfrm>
              <a:off x="7670449" y="5073236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0" name="Rectangle 739">
              <a:extLst>
                <a:ext uri="{FF2B5EF4-FFF2-40B4-BE49-F238E27FC236}">
                  <a16:creationId xmlns:a16="http://schemas.microsoft.com/office/drawing/2014/main" id="{A23D0E97-005B-478A-ADEE-6FDD69700D36}"/>
                </a:ext>
              </a:extLst>
            </p:cNvPr>
            <p:cNvSpPr>
              <a:spLocks/>
            </p:cNvSpPr>
            <p:nvPr/>
          </p:nvSpPr>
          <p:spPr>
            <a:xfrm>
              <a:off x="8074286" y="5073236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1" name="Rectangle 740">
              <a:extLst>
                <a:ext uri="{FF2B5EF4-FFF2-40B4-BE49-F238E27FC236}">
                  <a16:creationId xmlns:a16="http://schemas.microsoft.com/office/drawing/2014/main" id="{7F0F4C62-7431-46CC-B189-16BB5B99D0AE}"/>
                </a:ext>
              </a:extLst>
            </p:cNvPr>
            <p:cNvSpPr>
              <a:spLocks/>
            </p:cNvSpPr>
            <p:nvPr/>
          </p:nvSpPr>
          <p:spPr>
            <a:xfrm>
              <a:off x="8478123" y="547707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3" name="Rectangle 742">
              <a:extLst>
                <a:ext uri="{FF2B5EF4-FFF2-40B4-BE49-F238E27FC236}">
                  <a16:creationId xmlns:a16="http://schemas.microsoft.com/office/drawing/2014/main" id="{49C73EDE-3B08-40BE-AC75-E15FE796A73C}"/>
                </a:ext>
              </a:extLst>
            </p:cNvPr>
            <p:cNvSpPr>
              <a:spLocks/>
            </p:cNvSpPr>
            <p:nvPr/>
          </p:nvSpPr>
          <p:spPr>
            <a:xfrm>
              <a:off x="7669119" y="547707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A39A7E3B-F0C7-4DE9-B997-18BE71DC9C13}"/>
                </a:ext>
              </a:extLst>
            </p:cNvPr>
            <p:cNvSpPr>
              <a:spLocks/>
            </p:cNvSpPr>
            <p:nvPr/>
          </p:nvSpPr>
          <p:spPr>
            <a:xfrm>
              <a:off x="8072956" y="5477073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8" name="Rectangle 827">
              <a:extLst>
                <a:ext uri="{FF2B5EF4-FFF2-40B4-BE49-F238E27FC236}">
                  <a16:creationId xmlns:a16="http://schemas.microsoft.com/office/drawing/2014/main" id="{D011A93D-EBCE-4A63-8D5B-5CBC162F17EE}"/>
                </a:ext>
              </a:extLst>
            </p:cNvPr>
            <p:cNvSpPr>
              <a:spLocks/>
            </p:cNvSpPr>
            <p:nvPr/>
          </p:nvSpPr>
          <p:spPr>
            <a:xfrm>
              <a:off x="8478123" y="5891685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513879EB-5529-45D8-8F86-B69C4656B90C}"/>
                </a:ext>
              </a:extLst>
            </p:cNvPr>
            <p:cNvSpPr>
              <a:spLocks/>
            </p:cNvSpPr>
            <p:nvPr/>
          </p:nvSpPr>
          <p:spPr>
            <a:xfrm>
              <a:off x="7669659" y="5885073"/>
              <a:ext cx="403837" cy="4038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85B6CB35-1089-4274-B275-99E13575A014}"/>
                </a:ext>
              </a:extLst>
            </p:cNvPr>
            <p:cNvSpPr>
              <a:spLocks/>
            </p:cNvSpPr>
            <p:nvPr/>
          </p:nvSpPr>
          <p:spPr>
            <a:xfrm>
              <a:off x="8073496" y="5885073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991DEAFF-3CDD-4B34-92AA-E5D555A626B9}"/>
                </a:ext>
              </a:extLst>
            </p:cNvPr>
            <p:cNvSpPr>
              <a:spLocks/>
            </p:cNvSpPr>
            <p:nvPr/>
          </p:nvSpPr>
          <p:spPr>
            <a:xfrm>
              <a:off x="8477333" y="628891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2" name="Rectangle 831">
              <a:extLst>
                <a:ext uri="{FF2B5EF4-FFF2-40B4-BE49-F238E27FC236}">
                  <a16:creationId xmlns:a16="http://schemas.microsoft.com/office/drawing/2014/main" id="{B90A302C-F0A0-4A2C-B76A-044699255932}"/>
                </a:ext>
              </a:extLst>
            </p:cNvPr>
            <p:cNvSpPr>
              <a:spLocks/>
            </p:cNvSpPr>
            <p:nvPr/>
          </p:nvSpPr>
          <p:spPr>
            <a:xfrm>
              <a:off x="7668329" y="6288910"/>
              <a:ext cx="403837" cy="4038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3" name="Rectangle 832">
              <a:extLst>
                <a:ext uri="{FF2B5EF4-FFF2-40B4-BE49-F238E27FC236}">
                  <a16:creationId xmlns:a16="http://schemas.microsoft.com/office/drawing/2014/main" id="{2F3F877E-A2B2-484B-82A2-D4D161C2D817}"/>
                </a:ext>
              </a:extLst>
            </p:cNvPr>
            <p:cNvSpPr>
              <a:spLocks/>
            </p:cNvSpPr>
            <p:nvPr/>
          </p:nvSpPr>
          <p:spPr>
            <a:xfrm>
              <a:off x="8072166" y="6288910"/>
              <a:ext cx="403837" cy="4038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874" name="Rectangle 350">
            <a:extLst>
              <a:ext uri="{FF2B5EF4-FFF2-40B4-BE49-F238E27FC236}">
                <a16:creationId xmlns:a16="http://schemas.microsoft.com/office/drawing/2014/main" id="{B1125CC4-5E16-4FB0-B62F-13E9B2369E19}"/>
              </a:ext>
            </a:extLst>
          </p:cNvPr>
          <p:cNvSpPr/>
          <p:nvPr/>
        </p:nvSpPr>
        <p:spPr>
          <a:xfrm>
            <a:off x="5307137" y="4959136"/>
            <a:ext cx="3147458" cy="784790"/>
          </a:xfrm>
          <a:custGeom>
            <a:avLst/>
            <a:gdLst>
              <a:gd name="connsiteX0" fmla="*/ 0 w 2914650"/>
              <a:gd name="connsiteY0" fmla="*/ 0 h 1211510"/>
              <a:gd name="connsiteX1" fmla="*/ 2914650 w 2914650"/>
              <a:gd name="connsiteY1" fmla="*/ 0 h 1211510"/>
              <a:gd name="connsiteX2" fmla="*/ 2914650 w 2914650"/>
              <a:gd name="connsiteY2" fmla="*/ 1211510 h 1211510"/>
              <a:gd name="connsiteX3" fmla="*/ 0 w 2914650"/>
              <a:gd name="connsiteY3" fmla="*/ 1211510 h 1211510"/>
              <a:gd name="connsiteX4" fmla="*/ 0 w 2914650"/>
              <a:gd name="connsiteY4" fmla="*/ 0 h 1211510"/>
              <a:gd name="connsiteX0" fmla="*/ 0 w 4162425"/>
              <a:gd name="connsiteY0" fmla="*/ 0 h 1211510"/>
              <a:gd name="connsiteX1" fmla="*/ 2914650 w 4162425"/>
              <a:gd name="connsiteY1" fmla="*/ 0 h 1211510"/>
              <a:gd name="connsiteX2" fmla="*/ 4162425 w 4162425"/>
              <a:gd name="connsiteY2" fmla="*/ 659060 h 1211510"/>
              <a:gd name="connsiteX3" fmla="*/ 0 w 4162425"/>
              <a:gd name="connsiteY3" fmla="*/ 1211510 h 1211510"/>
              <a:gd name="connsiteX4" fmla="*/ 0 w 4162425"/>
              <a:gd name="connsiteY4" fmla="*/ 0 h 1211510"/>
              <a:gd name="connsiteX0" fmla="*/ 0 w 4181475"/>
              <a:gd name="connsiteY0" fmla="*/ 0 h 1211510"/>
              <a:gd name="connsiteX1" fmla="*/ 4181475 w 4181475"/>
              <a:gd name="connsiteY1" fmla="*/ 257175 h 1211510"/>
              <a:gd name="connsiteX2" fmla="*/ 4162425 w 4181475"/>
              <a:gd name="connsiteY2" fmla="*/ 659060 h 1211510"/>
              <a:gd name="connsiteX3" fmla="*/ 0 w 4181475"/>
              <a:gd name="connsiteY3" fmla="*/ 1211510 h 1211510"/>
              <a:gd name="connsiteX4" fmla="*/ 0 w 4181475"/>
              <a:gd name="connsiteY4" fmla="*/ 0 h 1211510"/>
              <a:gd name="connsiteX0" fmla="*/ 0 w 4224973"/>
              <a:gd name="connsiteY0" fmla="*/ 0 h 1066730"/>
              <a:gd name="connsiteX1" fmla="*/ 4224973 w 4224973"/>
              <a:gd name="connsiteY1" fmla="*/ 112395 h 1066730"/>
              <a:gd name="connsiteX2" fmla="*/ 4205923 w 4224973"/>
              <a:gd name="connsiteY2" fmla="*/ 514280 h 1066730"/>
              <a:gd name="connsiteX3" fmla="*/ 43498 w 4224973"/>
              <a:gd name="connsiteY3" fmla="*/ 1066730 h 1066730"/>
              <a:gd name="connsiteX4" fmla="*/ 0 w 4224973"/>
              <a:gd name="connsiteY4" fmla="*/ 0 h 1066730"/>
              <a:gd name="connsiteX0" fmla="*/ 2559 w 4227532"/>
              <a:gd name="connsiteY0" fmla="*/ 0 h 784790"/>
              <a:gd name="connsiteX1" fmla="*/ 4227532 w 4227532"/>
              <a:gd name="connsiteY1" fmla="*/ 112395 h 784790"/>
              <a:gd name="connsiteX2" fmla="*/ 4208482 w 4227532"/>
              <a:gd name="connsiteY2" fmla="*/ 514280 h 784790"/>
              <a:gd name="connsiteX3" fmla="*/ 0 w 4227532"/>
              <a:gd name="connsiteY3" fmla="*/ 784790 h 784790"/>
              <a:gd name="connsiteX4" fmla="*/ 2559 w 4227532"/>
              <a:gd name="connsiteY4" fmla="*/ 0 h 78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7532" h="784790">
                <a:moveTo>
                  <a:pt x="2559" y="0"/>
                </a:moveTo>
                <a:lnTo>
                  <a:pt x="4227532" y="112395"/>
                </a:lnTo>
                <a:lnTo>
                  <a:pt x="4208482" y="514280"/>
                </a:lnTo>
                <a:lnTo>
                  <a:pt x="0" y="784790"/>
                </a:lnTo>
                <a:lnTo>
                  <a:pt x="2559" y="0"/>
                </a:lnTo>
                <a:close/>
              </a:path>
            </a:pathLst>
          </a:custGeom>
          <a:solidFill>
            <a:schemeClr val="accent1">
              <a:alpha val="50196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75" name="Rectangle 350">
            <a:extLst>
              <a:ext uri="{FF2B5EF4-FFF2-40B4-BE49-F238E27FC236}">
                <a16:creationId xmlns:a16="http://schemas.microsoft.com/office/drawing/2014/main" id="{6F8AF51F-2E80-461D-8AAB-7FA704FBC853}"/>
              </a:ext>
            </a:extLst>
          </p:cNvPr>
          <p:cNvSpPr/>
          <p:nvPr/>
        </p:nvSpPr>
        <p:spPr>
          <a:xfrm>
            <a:off x="5309697" y="4742877"/>
            <a:ext cx="3319030" cy="329495"/>
          </a:xfrm>
          <a:custGeom>
            <a:avLst/>
            <a:gdLst>
              <a:gd name="connsiteX0" fmla="*/ 0 w 2914650"/>
              <a:gd name="connsiteY0" fmla="*/ 0 h 1211510"/>
              <a:gd name="connsiteX1" fmla="*/ 2914650 w 2914650"/>
              <a:gd name="connsiteY1" fmla="*/ 0 h 1211510"/>
              <a:gd name="connsiteX2" fmla="*/ 2914650 w 2914650"/>
              <a:gd name="connsiteY2" fmla="*/ 1211510 h 1211510"/>
              <a:gd name="connsiteX3" fmla="*/ 0 w 2914650"/>
              <a:gd name="connsiteY3" fmla="*/ 1211510 h 1211510"/>
              <a:gd name="connsiteX4" fmla="*/ 0 w 2914650"/>
              <a:gd name="connsiteY4" fmla="*/ 0 h 1211510"/>
              <a:gd name="connsiteX0" fmla="*/ 0 w 4162425"/>
              <a:gd name="connsiteY0" fmla="*/ 0 h 1211510"/>
              <a:gd name="connsiteX1" fmla="*/ 2914650 w 4162425"/>
              <a:gd name="connsiteY1" fmla="*/ 0 h 1211510"/>
              <a:gd name="connsiteX2" fmla="*/ 4162425 w 4162425"/>
              <a:gd name="connsiteY2" fmla="*/ 659060 h 1211510"/>
              <a:gd name="connsiteX3" fmla="*/ 0 w 4162425"/>
              <a:gd name="connsiteY3" fmla="*/ 1211510 h 1211510"/>
              <a:gd name="connsiteX4" fmla="*/ 0 w 4162425"/>
              <a:gd name="connsiteY4" fmla="*/ 0 h 1211510"/>
              <a:gd name="connsiteX0" fmla="*/ 0 w 4181475"/>
              <a:gd name="connsiteY0" fmla="*/ 0 h 1211510"/>
              <a:gd name="connsiteX1" fmla="*/ 4181475 w 4181475"/>
              <a:gd name="connsiteY1" fmla="*/ 257175 h 1211510"/>
              <a:gd name="connsiteX2" fmla="*/ 4162425 w 4181475"/>
              <a:gd name="connsiteY2" fmla="*/ 659060 h 1211510"/>
              <a:gd name="connsiteX3" fmla="*/ 0 w 4181475"/>
              <a:gd name="connsiteY3" fmla="*/ 1211510 h 1211510"/>
              <a:gd name="connsiteX4" fmla="*/ 0 w 4181475"/>
              <a:gd name="connsiteY4" fmla="*/ 0 h 1211510"/>
              <a:gd name="connsiteX0" fmla="*/ 38100 w 4219575"/>
              <a:gd name="connsiteY0" fmla="*/ 0 h 1059110"/>
              <a:gd name="connsiteX1" fmla="*/ 4219575 w 4219575"/>
              <a:gd name="connsiteY1" fmla="*/ 257175 h 1059110"/>
              <a:gd name="connsiteX2" fmla="*/ 4200525 w 4219575"/>
              <a:gd name="connsiteY2" fmla="*/ 659060 h 1059110"/>
              <a:gd name="connsiteX3" fmla="*/ 0 w 4219575"/>
              <a:gd name="connsiteY3" fmla="*/ 1059110 h 1059110"/>
              <a:gd name="connsiteX4" fmla="*/ 38100 w 4219575"/>
              <a:gd name="connsiteY4" fmla="*/ 0 h 1059110"/>
              <a:gd name="connsiteX0" fmla="*/ 571500 w 4219575"/>
              <a:gd name="connsiteY0" fmla="*/ 438150 h 801935"/>
              <a:gd name="connsiteX1" fmla="*/ 4219575 w 4219575"/>
              <a:gd name="connsiteY1" fmla="*/ 0 h 801935"/>
              <a:gd name="connsiteX2" fmla="*/ 4200525 w 4219575"/>
              <a:gd name="connsiteY2" fmla="*/ 401885 h 801935"/>
              <a:gd name="connsiteX3" fmla="*/ 0 w 4219575"/>
              <a:gd name="connsiteY3" fmla="*/ 801935 h 801935"/>
              <a:gd name="connsiteX4" fmla="*/ 571500 w 4219575"/>
              <a:gd name="connsiteY4" fmla="*/ 438150 h 801935"/>
              <a:gd name="connsiteX0" fmla="*/ 571500 w 4219575"/>
              <a:gd name="connsiteY0" fmla="*/ 438150 h 992435"/>
              <a:gd name="connsiteX1" fmla="*/ 4219575 w 4219575"/>
              <a:gd name="connsiteY1" fmla="*/ 0 h 992435"/>
              <a:gd name="connsiteX2" fmla="*/ 4219575 w 4219575"/>
              <a:gd name="connsiteY2" fmla="*/ 992435 h 992435"/>
              <a:gd name="connsiteX3" fmla="*/ 0 w 4219575"/>
              <a:gd name="connsiteY3" fmla="*/ 801935 h 992435"/>
              <a:gd name="connsiteX4" fmla="*/ 571500 w 4219575"/>
              <a:gd name="connsiteY4" fmla="*/ 438150 h 992435"/>
              <a:gd name="connsiteX0" fmla="*/ 571500 w 4419600"/>
              <a:gd name="connsiteY0" fmla="*/ 0 h 554285"/>
              <a:gd name="connsiteX1" fmla="*/ 4419600 w 4419600"/>
              <a:gd name="connsiteY1" fmla="*/ 476250 h 554285"/>
              <a:gd name="connsiteX2" fmla="*/ 4219575 w 4419600"/>
              <a:gd name="connsiteY2" fmla="*/ 554285 h 554285"/>
              <a:gd name="connsiteX3" fmla="*/ 0 w 4419600"/>
              <a:gd name="connsiteY3" fmla="*/ 363785 h 554285"/>
              <a:gd name="connsiteX4" fmla="*/ 571500 w 4419600"/>
              <a:gd name="connsiteY4" fmla="*/ 0 h 554285"/>
              <a:gd name="connsiteX0" fmla="*/ 609881 w 4457981"/>
              <a:gd name="connsiteY0" fmla="*/ 0 h 554285"/>
              <a:gd name="connsiteX1" fmla="*/ 4457981 w 4457981"/>
              <a:gd name="connsiteY1" fmla="*/ 476250 h 554285"/>
              <a:gd name="connsiteX2" fmla="*/ 4257956 w 4457981"/>
              <a:gd name="connsiteY2" fmla="*/ 554285 h 554285"/>
              <a:gd name="connsiteX3" fmla="*/ 0 w 4457981"/>
              <a:gd name="connsiteY3" fmla="*/ 439985 h 554285"/>
              <a:gd name="connsiteX4" fmla="*/ 609881 w 4457981"/>
              <a:gd name="connsiteY4" fmla="*/ 0 h 554285"/>
              <a:gd name="connsiteX0" fmla="*/ 464034 w 4457981"/>
              <a:gd name="connsiteY0" fmla="*/ 0 h 329495"/>
              <a:gd name="connsiteX1" fmla="*/ 4457981 w 4457981"/>
              <a:gd name="connsiteY1" fmla="*/ 251460 h 329495"/>
              <a:gd name="connsiteX2" fmla="*/ 4257956 w 4457981"/>
              <a:gd name="connsiteY2" fmla="*/ 329495 h 329495"/>
              <a:gd name="connsiteX3" fmla="*/ 0 w 4457981"/>
              <a:gd name="connsiteY3" fmla="*/ 215195 h 329495"/>
              <a:gd name="connsiteX4" fmla="*/ 464034 w 4457981"/>
              <a:gd name="connsiteY4" fmla="*/ 0 h 32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7981" h="329495">
                <a:moveTo>
                  <a:pt x="464034" y="0"/>
                </a:moveTo>
                <a:lnTo>
                  <a:pt x="4457981" y="251460"/>
                </a:lnTo>
                <a:lnTo>
                  <a:pt x="4257956" y="329495"/>
                </a:lnTo>
                <a:lnTo>
                  <a:pt x="0" y="215195"/>
                </a:lnTo>
                <a:lnTo>
                  <a:pt x="464034" y="0"/>
                </a:lnTo>
                <a:close/>
              </a:path>
            </a:pathLst>
          </a:custGeom>
          <a:solidFill>
            <a:schemeClr val="accent1">
              <a:alpha val="50196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18" name="Picture 917" descr="A picture containing crossword, text&#10;&#10;Description automatically generated">
            <a:extLst>
              <a:ext uri="{FF2B5EF4-FFF2-40B4-BE49-F238E27FC236}">
                <a16:creationId xmlns:a16="http://schemas.microsoft.com/office/drawing/2014/main" id="{F86B8B2A-E127-4C54-8BFF-A81CBFEF3C8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0655" y="5813646"/>
            <a:ext cx="3068320" cy="870985"/>
          </a:xfrm>
          <a:prstGeom prst="rect">
            <a:avLst/>
          </a:prstGeom>
        </p:spPr>
      </p:pic>
      <p:sp>
        <p:nvSpPr>
          <p:cNvPr id="919" name="Rectangle 918">
            <a:extLst>
              <a:ext uri="{FF2B5EF4-FFF2-40B4-BE49-F238E27FC236}">
                <a16:creationId xmlns:a16="http://schemas.microsoft.com/office/drawing/2014/main" id="{38B0AE0C-3894-4BCD-A795-D4B17013A534}"/>
              </a:ext>
            </a:extLst>
          </p:cNvPr>
          <p:cNvSpPr/>
          <p:nvPr/>
        </p:nvSpPr>
        <p:spPr>
          <a:xfrm>
            <a:off x="2311761" y="5987528"/>
            <a:ext cx="1229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kernels</a:t>
            </a:r>
            <a:endParaRPr lang="he-IL" sz="28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C383A622-9EC1-4F7C-B705-AEEAF0D6F030}"/>
              </a:ext>
            </a:extLst>
          </p:cNvPr>
          <p:cNvSpPr/>
          <p:nvPr/>
        </p:nvSpPr>
        <p:spPr>
          <a:xfrm>
            <a:off x="2578053" y="1591670"/>
            <a:ext cx="19052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</a:t>
            </a:r>
            <a:endParaRPr lang="he-IL" sz="2800" dirty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21" name="Rectangle 920">
            <a:extLst>
              <a:ext uri="{FF2B5EF4-FFF2-40B4-BE49-F238E27FC236}">
                <a16:creationId xmlns:a16="http://schemas.microsoft.com/office/drawing/2014/main" id="{7EF355C5-7BF2-42C9-B3E4-55D7D895D59D}"/>
              </a:ext>
            </a:extLst>
          </p:cNvPr>
          <p:cNvSpPr/>
          <p:nvPr/>
        </p:nvSpPr>
        <p:spPr>
          <a:xfrm>
            <a:off x="2569981" y="1979361"/>
            <a:ext cx="1795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</a:t>
            </a:r>
            <a:endParaRPr lang="he-IL" sz="28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C1DF34C-F7C8-40FA-8ED2-D5ED5D47BB84}"/>
              </a:ext>
            </a:extLst>
          </p:cNvPr>
          <p:cNvGrpSpPr/>
          <p:nvPr/>
        </p:nvGrpSpPr>
        <p:grpSpPr>
          <a:xfrm>
            <a:off x="2576120" y="2500621"/>
            <a:ext cx="1239045" cy="889932"/>
            <a:chOff x="7389682" y="284444"/>
            <a:chExt cx="1239045" cy="88993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CAD0EFD-DFCE-4B70-BBD3-D97BB5033FC1}"/>
                </a:ext>
              </a:extLst>
            </p:cNvPr>
            <p:cNvCxnSpPr>
              <a:cxnSpLocks/>
            </p:cNvCxnSpPr>
            <p:nvPr/>
          </p:nvCxnSpPr>
          <p:spPr>
            <a:xfrm>
              <a:off x="7389682" y="1039905"/>
              <a:ext cx="1239045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6EC6F671-39B8-44DD-91BE-2E5C62AA22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4800" y="284444"/>
              <a:ext cx="0" cy="88993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EA716C6-92B4-415C-9FC9-90CAA21C8AF8}"/>
                </a:ext>
              </a:extLst>
            </p:cNvPr>
            <p:cNvCxnSpPr>
              <a:cxnSpLocks/>
            </p:cNvCxnSpPr>
            <p:nvPr/>
          </p:nvCxnSpPr>
          <p:spPr>
            <a:xfrm>
              <a:off x="7389682" y="1039905"/>
              <a:ext cx="65511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5C507A0C-A7B0-4B6A-B7B7-61A867B5E3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9970" y="519953"/>
              <a:ext cx="540031" cy="5199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670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4" grpId="0" animBg="1"/>
      <p:bldP spid="87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B0AA06-71D2-4914-97F3-062AD986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CNN training</a:t>
            </a:r>
            <a:endParaRPr lang="he-IL" b="1" dirty="0"/>
          </a:p>
        </p:txBody>
      </p:sp>
      <p:pic>
        <p:nvPicPr>
          <p:cNvPr id="6" name="Picture 5" descr="A sheep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6FC591F7-17D5-4BE6-BEAB-A44BFB2F4DA0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46" y="1905938"/>
            <a:ext cx="3230695" cy="4038369"/>
          </a:xfrm>
          <a:prstGeom prst="rect">
            <a:avLst/>
          </a:prstGeom>
          <a:solidFill>
            <a:srgbClr val="7030A0"/>
          </a:solidFill>
          <a:scene3d>
            <a:camera prst="isometricOffAxis2Right"/>
            <a:lightRig rig="threePt" dir="t"/>
          </a:scene3d>
        </p:spPr>
      </p:pic>
      <p:sp>
        <p:nvSpPr>
          <p:cNvPr id="351" name="Rectangle 350">
            <a:extLst>
              <a:ext uri="{FF2B5EF4-FFF2-40B4-BE49-F238E27FC236}">
                <a16:creationId xmlns:a16="http://schemas.microsoft.com/office/drawing/2014/main" id="{0E40B9E4-7287-4EDB-B210-C0888C309069}"/>
              </a:ext>
            </a:extLst>
          </p:cNvPr>
          <p:cNvSpPr/>
          <p:nvPr/>
        </p:nvSpPr>
        <p:spPr>
          <a:xfrm>
            <a:off x="995618" y="2450211"/>
            <a:ext cx="5234490" cy="3825805"/>
          </a:xfrm>
          <a:custGeom>
            <a:avLst/>
            <a:gdLst>
              <a:gd name="connsiteX0" fmla="*/ 0 w 2914650"/>
              <a:gd name="connsiteY0" fmla="*/ 0 h 1211510"/>
              <a:gd name="connsiteX1" fmla="*/ 2914650 w 2914650"/>
              <a:gd name="connsiteY1" fmla="*/ 0 h 1211510"/>
              <a:gd name="connsiteX2" fmla="*/ 2914650 w 2914650"/>
              <a:gd name="connsiteY2" fmla="*/ 1211510 h 1211510"/>
              <a:gd name="connsiteX3" fmla="*/ 0 w 2914650"/>
              <a:gd name="connsiteY3" fmla="*/ 1211510 h 1211510"/>
              <a:gd name="connsiteX4" fmla="*/ 0 w 2914650"/>
              <a:gd name="connsiteY4" fmla="*/ 0 h 1211510"/>
              <a:gd name="connsiteX0" fmla="*/ 0 w 4162425"/>
              <a:gd name="connsiteY0" fmla="*/ 0 h 1211510"/>
              <a:gd name="connsiteX1" fmla="*/ 2914650 w 4162425"/>
              <a:gd name="connsiteY1" fmla="*/ 0 h 1211510"/>
              <a:gd name="connsiteX2" fmla="*/ 4162425 w 4162425"/>
              <a:gd name="connsiteY2" fmla="*/ 659060 h 1211510"/>
              <a:gd name="connsiteX3" fmla="*/ 0 w 4162425"/>
              <a:gd name="connsiteY3" fmla="*/ 1211510 h 1211510"/>
              <a:gd name="connsiteX4" fmla="*/ 0 w 4162425"/>
              <a:gd name="connsiteY4" fmla="*/ 0 h 1211510"/>
              <a:gd name="connsiteX0" fmla="*/ 0 w 4181475"/>
              <a:gd name="connsiteY0" fmla="*/ 0 h 1211510"/>
              <a:gd name="connsiteX1" fmla="*/ 4181475 w 4181475"/>
              <a:gd name="connsiteY1" fmla="*/ 257175 h 1211510"/>
              <a:gd name="connsiteX2" fmla="*/ 4162425 w 4181475"/>
              <a:gd name="connsiteY2" fmla="*/ 659060 h 1211510"/>
              <a:gd name="connsiteX3" fmla="*/ 0 w 4181475"/>
              <a:gd name="connsiteY3" fmla="*/ 1211510 h 1211510"/>
              <a:gd name="connsiteX4" fmla="*/ 0 w 4181475"/>
              <a:gd name="connsiteY4" fmla="*/ 0 h 1211510"/>
              <a:gd name="connsiteX0" fmla="*/ 17911 w 4181475"/>
              <a:gd name="connsiteY0" fmla="*/ 0 h 1146740"/>
              <a:gd name="connsiteX1" fmla="*/ 4181475 w 4181475"/>
              <a:gd name="connsiteY1" fmla="*/ 192405 h 1146740"/>
              <a:gd name="connsiteX2" fmla="*/ 4162425 w 4181475"/>
              <a:gd name="connsiteY2" fmla="*/ 594290 h 1146740"/>
              <a:gd name="connsiteX3" fmla="*/ 0 w 4181475"/>
              <a:gd name="connsiteY3" fmla="*/ 1146740 h 1146740"/>
              <a:gd name="connsiteX4" fmla="*/ 17911 w 4181475"/>
              <a:gd name="connsiteY4" fmla="*/ 0 h 1146740"/>
              <a:gd name="connsiteX0" fmla="*/ 2559 w 4166123"/>
              <a:gd name="connsiteY0" fmla="*/ 0 h 1163885"/>
              <a:gd name="connsiteX1" fmla="*/ 4166123 w 4166123"/>
              <a:gd name="connsiteY1" fmla="*/ 192405 h 1163885"/>
              <a:gd name="connsiteX2" fmla="*/ 4147073 w 4166123"/>
              <a:gd name="connsiteY2" fmla="*/ 594290 h 1163885"/>
              <a:gd name="connsiteX3" fmla="*/ 0 w 4166123"/>
              <a:gd name="connsiteY3" fmla="*/ 1163885 h 1163885"/>
              <a:gd name="connsiteX4" fmla="*/ 2559 w 4166123"/>
              <a:gd name="connsiteY4" fmla="*/ 0 h 1163885"/>
              <a:gd name="connsiteX0" fmla="*/ 2559 w 6999188"/>
              <a:gd name="connsiteY0" fmla="*/ 0 h 3108890"/>
              <a:gd name="connsiteX1" fmla="*/ 4166123 w 6999188"/>
              <a:gd name="connsiteY1" fmla="*/ 192405 h 3108890"/>
              <a:gd name="connsiteX2" fmla="*/ 6999188 w 6999188"/>
              <a:gd name="connsiteY2" fmla="*/ 3108890 h 3108890"/>
              <a:gd name="connsiteX3" fmla="*/ 0 w 6999188"/>
              <a:gd name="connsiteY3" fmla="*/ 1163885 h 3108890"/>
              <a:gd name="connsiteX4" fmla="*/ 2559 w 6999188"/>
              <a:gd name="connsiteY4" fmla="*/ 0 h 3108890"/>
              <a:gd name="connsiteX0" fmla="*/ 2559 w 6999188"/>
              <a:gd name="connsiteY0" fmla="*/ 0 h 3108890"/>
              <a:gd name="connsiteX1" fmla="*/ 6984122 w 6999188"/>
              <a:gd name="connsiteY1" fmla="*/ 2620645 h 3108890"/>
              <a:gd name="connsiteX2" fmla="*/ 6999188 w 6999188"/>
              <a:gd name="connsiteY2" fmla="*/ 3108890 h 3108890"/>
              <a:gd name="connsiteX3" fmla="*/ 0 w 6999188"/>
              <a:gd name="connsiteY3" fmla="*/ 1163885 h 3108890"/>
              <a:gd name="connsiteX4" fmla="*/ 2559 w 6999188"/>
              <a:gd name="connsiteY4" fmla="*/ 0 h 3108890"/>
              <a:gd name="connsiteX0" fmla="*/ 0 w 6996629"/>
              <a:gd name="connsiteY0" fmla="*/ 0 h 3108890"/>
              <a:gd name="connsiteX1" fmla="*/ 6981563 w 6996629"/>
              <a:gd name="connsiteY1" fmla="*/ 2620645 h 3108890"/>
              <a:gd name="connsiteX2" fmla="*/ 6996629 w 6996629"/>
              <a:gd name="connsiteY2" fmla="*/ 3108890 h 3108890"/>
              <a:gd name="connsiteX3" fmla="*/ 11087 w 6996629"/>
              <a:gd name="connsiteY3" fmla="*/ 1372165 h 3108890"/>
              <a:gd name="connsiteX4" fmla="*/ 0 w 6996629"/>
              <a:gd name="connsiteY4" fmla="*/ 0 h 3108890"/>
              <a:gd name="connsiteX0" fmla="*/ 0 w 6996629"/>
              <a:gd name="connsiteY0" fmla="*/ 0 h 3160325"/>
              <a:gd name="connsiteX1" fmla="*/ 6981563 w 6996629"/>
              <a:gd name="connsiteY1" fmla="*/ 2620645 h 3160325"/>
              <a:gd name="connsiteX2" fmla="*/ 6996629 w 6996629"/>
              <a:gd name="connsiteY2" fmla="*/ 3108890 h 3160325"/>
              <a:gd name="connsiteX3" fmla="*/ 65672 w 6996629"/>
              <a:gd name="connsiteY3" fmla="*/ 3160325 h 3160325"/>
              <a:gd name="connsiteX4" fmla="*/ 0 w 6996629"/>
              <a:gd name="connsiteY4" fmla="*/ 0 h 3160325"/>
              <a:gd name="connsiteX0" fmla="*/ 9918 w 7006547"/>
              <a:gd name="connsiteY0" fmla="*/ 0 h 3830885"/>
              <a:gd name="connsiteX1" fmla="*/ 6991481 w 7006547"/>
              <a:gd name="connsiteY1" fmla="*/ 2620645 h 3830885"/>
              <a:gd name="connsiteX2" fmla="*/ 7006547 w 7006547"/>
              <a:gd name="connsiteY2" fmla="*/ 3108890 h 3830885"/>
              <a:gd name="connsiteX3" fmla="*/ 535 w 7006547"/>
              <a:gd name="connsiteY3" fmla="*/ 3830885 h 3830885"/>
              <a:gd name="connsiteX4" fmla="*/ 9918 w 7006547"/>
              <a:gd name="connsiteY4" fmla="*/ 0 h 3830885"/>
              <a:gd name="connsiteX0" fmla="*/ 0 w 7030745"/>
              <a:gd name="connsiteY0" fmla="*/ 0 h 3825805"/>
              <a:gd name="connsiteX1" fmla="*/ 7015679 w 7030745"/>
              <a:gd name="connsiteY1" fmla="*/ 2615565 h 3825805"/>
              <a:gd name="connsiteX2" fmla="*/ 7030745 w 7030745"/>
              <a:gd name="connsiteY2" fmla="*/ 3103810 h 3825805"/>
              <a:gd name="connsiteX3" fmla="*/ 24733 w 7030745"/>
              <a:gd name="connsiteY3" fmla="*/ 3825805 h 3825805"/>
              <a:gd name="connsiteX4" fmla="*/ 0 w 7030745"/>
              <a:gd name="connsiteY4" fmla="*/ 0 h 382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745" h="3825805">
                <a:moveTo>
                  <a:pt x="0" y="0"/>
                </a:moveTo>
                <a:lnTo>
                  <a:pt x="7015679" y="2615565"/>
                </a:lnTo>
                <a:lnTo>
                  <a:pt x="7030745" y="3103810"/>
                </a:lnTo>
                <a:lnTo>
                  <a:pt x="24733" y="3825805"/>
                </a:lnTo>
                <a:cubicBezTo>
                  <a:pt x="21037" y="3368417"/>
                  <a:pt x="3696" y="457388"/>
                  <a:pt x="0" y="0"/>
                </a:cubicBez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2" name="Rectangle 350">
            <a:extLst>
              <a:ext uri="{FF2B5EF4-FFF2-40B4-BE49-F238E27FC236}">
                <a16:creationId xmlns:a16="http://schemas.microsoft.com/office/drawing/2014/main" id="{C7ED8A5F-7257-48C3-9D55-92FC9721E332}"/>
              </a:ext>
            </a:extLst>
          </p:cNvPr>
          <p:cNvSpPr/>
          <p:nvPr/>
        </p:nvSpPr>
        <p:spPr>
          <a:xfrm>
            <a:off x="992506" y="1567178"/>
            <a:ext cx="5220855" cy="3487420"/>
          </a:xfrm>
          <a:custGeom>
            <a:avLst/>
            <a:gdLst>
              <a:gd name="connsiteX0" fmla="*/ 0 w 2914650"/>
              <a:gd name="connsiteY0" fmla="*/ 0 h 1211510"/>
              <a:gd name="connsiteX1" fmla="*/ 2914650 w 2914650"/>
              <a:gd name="connsiteY1" fmla="*/ 0 h 1211510"/>
              <a:gd name="connsiteX2" fmla="*/ 2914650 w 2914650"/>
              <a:gd name="connsiteY2" fmla="*/ 1211510 h 1211510"/>
              <a:gd name="connsiteX3" fmla="*/ 0 w 2914650"/>
              <a:gd name="connsiteY3" fmla="*/ 1211510 h 1211510"/>
              <a:gd name="connsiteX4" fmla="*/ 0 w 2914650"/>
              <a:gd name="connsiteY4" fmla="*/ 0 h 1211510"/>
              <a:gd name="connsiteX0" fmla="*/ 0 w 4162425"/>
              <a:gd name="connsiteY0" fmla="*/ 0 h 1211510"/>
              <a:gd name="connsiteX1" fmla="*/ 2914650 w 4162425"/>
              <a:gd name="connsiteY1" fmla="*/ 0 h 1211510"/>
              <a:gd name="connsiteX2" fmla="*/ 4162425 w 4162425"/>
              <a:gd name="connsiteY2" fmla="*/ 659060 h 1211510"/>
              <a:gd name="connsiteX3" fmla="*/ 0 w 4162425"/>
              <a:gd name="connsiteY3" fmla="*/ 1211510 h 1211510"/>
              <a:gd name="connsiteX4" fmla="*/ 0 w 4162425"/>
              <a:gd name="connsiteY4" fmla="*/ 0 h 1211510"/>
              <a:gd name="connsiteX0" fmla="*/ 0 w 4181475"/>
              <a:gd name="connsiteY0" fmla="*/ 0 h 1211510"/>
              <a:gd name="connsiteX1" fmla="*/ 4181475 w 4181475"/>
              <a:gd name="connsiteY1" fmla="*/ 257175 h 1211510"/>
              <a:gd name="connsiteX2" fmla="*/ 4162425 w 4181475"/>
              <a:gd name="connsiteY2" fmla="*/ 659060 h 1211510"/>
              <a:gd name="connsiteX3" fmla="*/ 0 w 4181475"/>
              <a:gd name="connsiteY3" fmla="*/ 1211510 h 1211510"/>
              <a:gd name="connsiteX4" fmla="*/ 0 w 4181475"/>
              <a:gd name="connsiteY4" fmla="*/ 0 h 1211510"/>
              <a:gd name="connsiteX0" fmla="*/ 38100 w 4219575"/>
              <a:gd name="connsiteY0" fmla="*/ 0 h 1059110"/>
              <a:gd name="connsiteX1" fmla="*/ 4219575 w 4219575"/>
              <a:gd name="connsiteY1" fmla="*/ 257175 h 1059110"/>
              <a:gd name="connsiteX2" fmla="*/ 4200525 w 4219575"/>
              <a:gd name="connsiteY2" fmla="*/ 659060 h 1059110"/>
              <a:gd name="connsiteX3" fmla="*/ 0 w 4219575"/>
              <a:gd name="connsiteY3" fmla="*/ 1059110 h 1059110"/>
              <a:gd name="connsiteX4" fmla="*/ 38100 w 4219575"/>
              <a:gd name="connsiteY4" fmla="*/ 0 h 1059110"/>
              <a:gd name="connsiteX0" fmla="*/ 571500 w 4219575"/>
              <a:gd name="connsiteY0" fmla="*/ 438150 h 801935"/>
              <a:gd name="connsiteX1" fmla="*/ 4219575 w 4219575"/>
              <a:gd name="connsiteY1" fmla="*/ 0 h 801935"/>
              <a:gd name="connsiteX2" fmla="*/ 4200525 w 4219575"/>
              <a:gd name="connsiteY2" fmla="*/ 401885 h 801935"/>
              <a:gd name="connsiteX3" fmla="*/ 0 w 4219575"/>
              <a:gd name="connsiteY3" fmla="*/ 801935 h 801935"/>
              <a:gd name="connsiteX4" fmla="*/ 571500 w 4219575"/>
              <a:gd name="connsiteY4" fmla="*/ 438150 h 801935"/>
              <a:gd name="connsiteX0" fmla="*/ 571500 w 4219575"/>
              <a:gd name="connsiteY0" fmla="*/ 438150 h 992435"/>
              <a:gd name="connsiteX1" fmla="*/ 4219575 w 4219575"/>
              <a:gd name="connsiteY1" fmla="*/ 0 h 992435"/>
              <a:gd name="connsiteX2" fmla="*/ 4219575 w 4219575"/>
              <a:gd name="connsiteY2" fmla="*/ 992435 h 992435"/>
              <a:gd name="connsiteX3" fmla="*/ 0 w 4219575"/>
              <a:gd name="connsiteY3" fmla="*/ 801935 h 992435"/>
              <a:gd name="connsiteX4" fmla="*/ 571500 w 4219575"/>
              <a:gd name="connsiteY4" fmla="*/ 438150 h 992435"/>
              <a:gd name="connsiteX0" fmla="*/ 571500 w 4419600"/>
              <a:gd name="connsiteY0" fmla="*/ 0 h 554285"/>
              <a:gd name="connsiteX1" fmla="*/ 4419600 w 4419600"/>
              <a:gd name="connsiteY1" fmla="*/ 476250 h 554285"/>
              <a:gd name="connsiteX2" fmla="*/ 4219575 w 4419600"/>
              <a:gd name="connsiteY2" fmla="*/ 554285 h 554285"/>
              <a:gd name="connsiteX3" fmla="*/ 0 w 4419600"/>
              <a:gd name="connsiteY3" fmla="*/ 363785 h 554285"/>
              <a:gd name="connsiteX4" fmla="*/ 571500 w 4419600"/>
              <a:gd name="connsiteY4" fmla="*/ 0 h 554285"/>
              <a:gd name="connsiteX0" fmla="*/ 551030 w 4399130"/>
              <a:gd name="connsiteY0" fmla="*/ 0 h 554285"/>
              <a:gd name="connsiteX1" fmla="*/ 4399130 w 4399130"/>
              <a:gd name="connsiteY1" fmla="*/ 476250 h 554285"/>
              <a:gd name="connsiteX2" fmla="*/ 4199105 w 4399130"/>
              <a:gd name="connsiteY2" fmla="*/ 554285 h 554285"/>
              <a:gd name="connsiteX3" fmla="*/ 0 w 4399130"/>
              <a:gd name="connsiteY3" fmla="*/ 367595 h 554285"/>
              <a:gd name="connsiteX4" fmla="*/ 551030 w 4399130"/>
              <a:gd name="connsiteY4" fmla="*/ 0 h 554285"/>
              <a:gd name="connsiteX0" fmla="*/ 719906 w 4399130"/>
              <a:gd name="connsiteY0" fmla="*/ 0 h 527615"/>
              <a:gd name="connsiteX1" fmla="*/ 4399130 w 4399130"/>
              <a:gd name="connsiteY1" fmla="*/ 449580 h 527615"/>
              <a:gd name="connsiteX2" fmla="*/ 4199105 w 4399130"/>
              <a:gd name="connsiteY2" fmla="*/ 527615 h 527615"/>
              <a:gd name="connsiteX3" fmla="*/ 0 w 4399130"/>
              <a:gd name="connsiteY3" fmla="*/ 340925 h 527615"/>
              <a:gd name="connsiteX4" fmla="*/ 719906 w 4399130"/>
              <a:gd name="connsiteY4" fmla="*/ 0 h 527615"/>
              <a:gd name="connsiteX0" fmla="*/ 1907150 w 4399130"/>
              <a:gd name="connsiteY0" fmla="*/ 0 h 1071175"/>
              <a:gd name="connsiteX1" fmla="*/ 4399130 w 4399130"/>
              <a:gd name="connsiteY1" fmla="*/ 993140 h 1071175"/>
              <a:gd name="connsiteX2" fmla="*/ 4199105 w 4399130"/>
              <a:gd name="connsiteY2" fmla="*/ 1071175 h 1071175"/>
              <a:gd name="connsiteX3" fmla="*/ 0 w 4399130"/>
              <a:gd name="connsiteY3" fmla="*/ 884485 h 1071175"/>
              <a:gd name="connsiteX4" fmla="*/ 1907150 w 4399130"/>
              <a:gd name="connsiteY4" fmla="*/ 0 h 1071175"/>
              <a:gd name="connsiteX0" fmla="*/ 1907150 w 7012431"/>
              <a:gd name="connsiteY0" fmla="*/ 0 h 3487420"/>
              <a:gd name="connsiteX1" fmla="*/ 7012431 w 7012431"/>
              <a:gd name="connsiteY1" fmla="*/ 3487420 h 3487420"/>
              <a:gd name="connsiteX2" fmla="*/ 4199105 w 7012431"/>
              <a:gd name="connsiteY2" fmla="*/ 1071175 h 3487420"/>
              <a:gd name="connsiteX3" fmla="*/ 0 w 7012431"/>
              <a:gd name="connsiteY3" fmla="*/ 884485 h 3487420"/>
              <a:gd name="connsiteX4" fmla="*/ 1907150 w 7012431"/>
              <a:gd name="connsiteY4" fmla="*/ 0 h 3487420"/>
              <a:gd name="connsiteX0" fmla="*/ 1907150 w 7012431"/>
              <a:gd name="connsiteY0" fmla="*/ 0 h 3487420"/>
              <a:gd name="connsiteX1" fmla="*/ 7012431 w 7012431"/>
              <a:gd name="connsiteY1" fmla="*/ 3487420 h 3487420"/>
              <a:gd name="connsiteX2" fmla="*/ 6594063 w 7012431"/>
              <a:gd name="connsiteY2" fmla="*/ 3372415 h 3487420"/>
              <a:gd name="connsiteX3" fmla="*/ 0 w 7012431"/>
              <a:gd name="connsiteY3" fmla="*/ 884485 h 3487420"/>
              <a:gd name="connsiteX4" fmla="*/ 1907150 w 7012431"/>
              <a:gd name="connsiteY4" fmla="*/ 0 h 3487420"/>
              <a:gd name="connsiteX0" fmla="*/ 1907150 w 7012431"/>
              <a:gd name="connsiteY0" fmla="*/ 0 h 3487420"/>
              <a:gd name="connsiteX1" fmla="*/ 7012431 w 7012431"/>
              <a:gd name="connsiteY1" fmla="*/ 3487420 h 3487420"/>
              <a:gd name="connsiteX2" fmla="*/ 0 w 7012431"/>
              <a:gd name="connsiteY2" fmla="*/ 884485 h 3487420"/>
              <a:gd name="connsiteX3" fmla="*/ 1907150 w 7012431"/>
              <a:gd name="connsiteY3" fmla="*/ 0 h 348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2431" h="3487420">
                <a:moveTo>
                  <a:pt x="1907150" y="0"/>
                </a:moveTo>
                <a:lnTo>
                  <a:pt x="7012431" y="3487420"/>
                </a:lnTo>
                <a:lnTo>
                  <a:pt x="0" y="884485"/>
                </a:lnTo>
                <a:lnTo>
                  <a:pt x="1907150" y="0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18" name="Picture 917" descr="A picture containing crossword, text&#10;&#10;Description automatically generated">
            <a:extLst>
              <a:ext uri="{FF2B5EF4-FFF2-40B4-BE49-F238E27FC236}">
                <a16:creationId xmlns:a16="http://schemas.microsoft.com/office/drawing/2014/main" id="{F86B8B2A-E127-4C54-8BFF-A81CBFEF3C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1" b="-452"/>
          <a:stretch/>
        </p:blipFill>
        <p:spPr>
          <a:xfrm>
            <a:off x="2708906" y="3203525"/>
            <a:ext cx="1407788" cy="2709662"/>
          </a:xfrm>
          <a:prstGeom prst="rect">
            <a:avLst/>
          </a:prstGeom>
        </p:spPr>
      </p:pic>
      <p:sp>
        <p:nvSpPr>
          <p:cNvPr id="919" name="Rectangle 918">
            <a:extLst>
              <a:ext uri="{FF2B5EF4-FFF2-40B4-BE49-F238E27FC236}">
                <a16:creationId xmlns:a16="http://schemas.microsoft.com/office/drawing/2014/main" id="{38B0AE0C-3894-4BCD-A795-D4B17013A534}"/>
              </a:ext>
            </a:extLst>
          </p:cNvPr>
          <p:cNvSpPr/>
          <p:nvPr/>
        </p:nvSpPr>
        <p:spPr>
          <a:xfrm>
            <a:off x="2311761" y="5987528"/>
            <a:ext cx="1229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kernels</a:t>
            </a:r>
            <a:endParaRPr lang="he-IL" sz="28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C383A622-9EC1-4F7C-B705-AEEAF0D6F030}"/>
              </a:ext>
            </a:extLst>
          </p:cNvPr>
          <p:cNvSpPr/>
          <p:nvPr/>
        </p:nvSpPr>
        <p:spPr>
          <a:xfrm>
            <a:off x="2653359" y="1373801"/>
            <a:ext cx="5070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28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91F1FB32-5E91-419B-8B1F-135F02CF2E7B}"/>
              </a:ext>
            </a:extLst>
          </p:cNvPr>
          <p:cNvGrpSpPr/>
          <p:nvPr/>
        </p:nvGrpSpPr>
        <p:grpSpPr>
          <a:xfrm>
            <a:off x="6213361" y="4558356"/>
            <a:ext cx="2229788" cy="1020558"/>
            <a:chOff x="9769959" y="4986145"/>
            <a:chExt cx="2229788" cy="1020558"/>
          </a:xfrm>
        </p:grpSpPr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435EA9E0-50D7-4467-A851-B54541074C06}"/>
                </a:ext>
              </a:extLst>
            </p:cNvPr>
            <p:cNvSpPr/>
            <p:nvPr/>
          </p:nvSpPr>
          <p:spPr>
            <a:xfrm>
              <a:off x="9769959" y="4986145"/>
              <a:ext cx="2229788" cy="1020558"/>
            </a:xfrm>
            <a:custGeom>
              <a:avLst/>
              <a:gdLst>
                <a:gd name="connsiteX0" fmla="*/ 0 w 2229788"/>
                <a:gd name="connsiteY0" fmla="*/ 0 h 1020558"/>
                <a:gd name="connsiteX1" fmla="*/ 2229788 w 2229788"/>
                <a:gd name="connsiteY1" fmla="*/ 0 h 1020558"/>
                <a:gd name="connsiteX2" fmla="*/ 2229788 w 2229788"/>
                <a:gd name="connsiteY2" fmla="*/ 1020558 h 1020558"/>
                <a:gd name="connsiteX3" fmla="*/ 0 w 2229788"/>
                <a:gd name="connsiteY3" fmla="*/ 1020558 h 1020558"/>
                <a:gd name="connsiteX4" fmla="*/ 0 w 2229788"/>
                <a:gd name="connsiteY4" fmla="*/ 0 h 10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788" h="1020558">
                  <a:moveTo>
                    <a:pt x="0" y="0"/>
                  </a:moveTo>
                  <a:lnTo>
                    <a:pt x="2229788" y="0"/>
                  </a:lnTo>
                  <a:lnTo>
                    <a:pt x="2229788" y="1020558"/>
                  </a:lnTo>
                  <a:lnTo>
                    <a:pt x="0" y="10205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668593" numCol="1" spcCol="1270" anchor="ctr" anchorCtr="0">
              <a:noAutofit/>
            </a:bodyPr>
            <a:lstStyle/>
            <a:p>
              <a:pPr marL="0" lvl="0" indent="0" algn="ctr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is dog?</a:t>
              </a:r>
              <a:endParaRPr lang="he-IL" sz="2800" kern="120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8E393F11-FC45-4607-B38D-1ABC99852FD6}"/>
                </a:ext>
              </a:extLst>
            </p:cNvPr>
            <p:cNvSpPr/>
            <p:nvPr/>
          </p:nvSpPr>
          <p:spPr>
            <a:xfrm>
              <a:off x="9769959" y="5516337"/>
              <a:ext cx="2229788" cy="469456"/>
            </a:xfrm>
            <a:custGeom>
              <a:avLst/>
              <a:gdLst>
                <a:gd name="connsiteX0" fmla="*/ 0 w 2229788"/>
                <a:gd name="connsiteY0" fmla="*/ 0 h 469456"/>
                <a:gd name="connsiteX1" fmla="*/ 2229788 w 2229788"/>
                <a:gd name="connsiteY1" fmla="*/ 0 h 469456"/>
                <a:gd name="connsiteX2" fmla="*/ 2229788 w 2229788"/>
                <a:gd name="connsiteY2" fmla="*/ 469456 h 469456"/>
                <a:gd name="connsiteX3" fmla="*/ 0 w 2229788"/>
                <a:gd name="connsiteY3" fmla="*/ 469456 h 469456"/>
                <a:gd name="connsiteX4" fmla="*/ 0 w 2229788"/>
                <a:gd name="connsiteY4" fmla="*/ 0 h 46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788" h="469456">
                  <a:moveTo>
                    <a:pt x="0" y="0"/>
                  </a:moveTo>
                  <a:lnTo>
                    <a:pt x="2229788" y="0"/>
                  </a:lnTo>
                  <a:lnTo>
                    <a:pt x="2229788" y="469456"/>
                  </a:lnTo>
                  <a:lnTo>
                    <a:pt x="0" y="46945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35560" rIns="199136" bIns="35560" numCol="1" spcCol="1270" anchor="ctr" anchorCtr="0">
              <a:noAutofit/>
            </a:bodyPr>
            <a:lstStyle/>
            <a:p>
              <a:pPr marL="0" lvl="0" indent="0" algn="ctr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0.5</a:t>
              </a:r>
              <a:endParaRPr lang="he-IL" sz="2800" kern="1200" dirty="0"/>
            </a:p>
          </p:txBody>
        </p:sp>
      </p:grpSp>
      <p:sp>
        <p:nvSpPr>
          <p:cNvPr id="379" name="Rectangle 378">
            <a:extLst>
              <a:ext uri="{FF2B5EF4-FFF2-40B4-BE49-F238E27FC236}">
                <a16:creationId xmlns:a16="http://schemas.microsoft.com/office/drawing/2014/main" id="{DA356E16-FE17-4A9A-9D08-025358076B0A}"/>
              </a:ext>
            </a:extLst>
          </p:cNvPr>
          <p:cNvSpPr/>
          <p:nvPr/>
        </p:nvSpPr>
        <p:spPr>
          <a:xfrm>
            <a:off x="3390804" y="1873413"/>
            <a:ext cx="4332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2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24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80248E80-419A-4C03-9279-5E9F7443D4BF}"/>
              </a:ext>
            </a:extLst>
          </p:cNvPr>
          <p:cNvSpPr/>
          <p:nvPr/>
        </p:nvSpPr>
        <p:spPr>
          <a:xfrm>
            <a:off x="4077017" y="2281286"/>
            <a:ext cx="3646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2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2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2945425E-FAE8-47BD-BB87-918B5EB59632}"/>
              </a:ext>
            </a:extLst>
          </p:cNvPr>
          <p:cNvSpPr/>
          <p:nvPr/>
        </p:nvSpPr>
        <p:spPr>
          <a:xfrm>
            <a:off x="4418585" y="2684154"/>
            <a:ext cx="3305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CB2FF16B-3850-4EC0-ADD6-6A024981701B}"/>
              </a:ext>
            </a:extLst>
          </p:cNvPr>
          <p:cNvSpPr/>
          <p:nvPr/>
        </p:nvSpPr>
        <p:spPr>
          <a:xfrm>
            <a:off x="4771438" y="3028296"/>
            <a:ext cx="2952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6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6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BE3BEAA3-3462-4BD4-9FB7-FE05FA318FC8}"/>
              </a:ext>
            </a:extLst>
          </p:cNvPr>
          <p:cNvSpPr/>
          <p:nvPr/>
        </p:nvSpPr>
        <p:spPr>
          <a:xfrm>
            <a:off x="5109672" y="3384159"/>
            <a:ext cx="26140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4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5F1F96A3-9470-4B1F-86FC-CD2F87CF0942}"/>
              </a:ext>
            </a:extLst>
          </p:cNvPr>
          <p:cNvSpPr/>
          <p:nvPr/>
        </p:nvSpPr>
        <p:spPr>
          <a:xfrm>
            <a:off x="5462461" y="3718939"/>
            <a:ext cx="22612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2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2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5AC6AAA-22F0-4BAB-8FC8-46B207CDE8F2}"/>
              </a:ext>
            </a:extLst>
          </p:cNvPr>
          <p:cNvSpPr/>
          <p:nvPr/>
        </p:nvSpPr>
        <p:spPr>
          <a:xfrm>
            <a:off x="5806208" y="3995938"/>
            <a:ext cx="19175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4281E2AF-119B-4048-B900-17F8EBB9F5C7}"/>
              </a:ext>
            </a:extLst>
          </p:cNvPr>
          <p:cNvSpPr/>
          <p:nvPr/>
        </p:nvSpPr>
        <p:spPr>
          <a:xfrm>
            <a:off x="6317567" y="4256541"/>
            <a:ext cx="140615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7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7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3D044-DFC9-421E-AD6A-42AD0C3DA2EC}"/>
                  </a:ext>
                </a:extLst>
              </p:cNvPr>
              <p:cNvSpPr txBox="1"/>
              <p:nvPr/>
            </p:nvSpPr>
            <p:spPr>
              <a:xfrm>
                <a:off x="8265921" y="3470507"/>
                <a:ext cx="3831433" cy="599908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3D044-DFC9-421E-AD6A-42AD0C3DA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921" y="3470507"/>
                <a:ext cx="3831433" cy="5999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2A8CCC-CE9C-4E9E-AFA9-FC63F7026006}"/>
              </a:ext>
            </a:extLst>
          </p:cNvPr>
          <p:cNvSpPr txBox="1"/>
          <p:nvPr/>
        </p:nvSpPr>
        <p:spPr>
          <a:xfrm>
            <a:off x="8801258" y="2933948"/>
            <a:ext cx="27838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propagation</a:t>
            </a:r>
            <a:endParaRPr lang="he-IL" sz="28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B9D432CA-F32B-46F1-ADB3-A3A9232A0250}"/>
              </a:ext>
            </a:extLst>
          </p:cNvPr>
          <p:cNvSpPr txBox="1"/>
          <p:nvPr/>
        </p:nvSpPr>
        <p:spPr>
          <a:xfrm>
            <a:off x="7328255" y="5695996"/>
            <a:ext cx="27838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loss</a:t>
            </a:r>
            <a:endParaRPr lang="he-IL" sz="28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513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/>
      <p:bldP spid="380" grpId="0"/>
      <p:bldP spid="382" grpId="0"/>
      <p:bldP spid="383" grpId="0"/>
      <p:bldP spid="384" grpId="0"/>
      <p:bldP spid="385" grpId="0"/>
      <p:bldP spid="386" grpId="0"/>
      <p:bldP spid="387" grpId="0"/>
      <p:bldP spid="5" grpId="0"/>
      <p:bldP spid="7" grpId="0"/>
      <p:bldP spid="38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B0AA06-71D2-4914-97F3-062AD986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CNN training</a:t>
            </a:r>
            <a:endParaRPr lang="he-IL" b="1" dirty="0"/>
          </a:p>
        </p:txBody>
      </p:sp>
      <p:pic>
        <p:nvPicPr>
          <p:cNvPr id="6" name="Picture 5" descr="A sheep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6FC591F7-17D5-4BE6-BEAB-A44BFB2F4DA0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46" y="1905938"/>
            <a:ext cx="3230695" cy="4038369"/>
          </a:xfrm>
          <a:prstGeom prst="rect">
            <a:avLst/>
          </a:prstGeom>
          <a:solidFill>
            <a:srgbClr val="7030A0"/>
          </a:solidFill>
          <a:scene3d>
            <a:camera prst="isometricOffAxis2Right"/>
            <a:lightRig rig="threePt" dir="t"/>
          </a:scene3d>
        </p:spPr>
      </p:pic>
      <p:sp>
        <p:nvSpPr>
          <p:cNvPr id="351" name="Rectangle 350">
            <a:extLst>
              <a:ext uri="{FF2B5EF4-FFF2-40B4-BE49-F238E27FC236}">
                <a16:creationId xmlns:a16="http://schemas.microsoft.com/office/drawing/2014/main" id="{0E40B9E4-7287-4EDB-B210-C0888C309069}"/>
              </a:ext>
            </a:extLst>
          </p:cNvPr>
          <p:cNvSpPr/>
          <p:nvPr/>
        </p:nvSpPr>
        <p:spPr>
          <a:xfrm>
            <a:off x="995618" y="2450211"/>
            <a:ext cx="5234490" cy="3825805"/>
          </a:xfrm>
          <a:custGeom>
            <a:avLst/>
            <a:gdLst>
              <a:gd name="connsiteX0" fmla="*/ 0 w 2914650"/>
              <a:gd name="connsiteY0" fmla="*/ 0 h 1211510"/>
              <a:gd name="connsiteX1" fmla="*/ 2914650 w 2914650"/>
              <a:gd name="connsiteY1" fmla="*/ 0 h 1211510"/>
              <a:gd name="connsiteX2" fmla="*/ 2914650 w 2914650"/>
              <a:gd name="connsiteY2" fmla="*/ 1211510 h 1211510"/>
              <a:gd name="connsiteX3" fmla="*/ 0 w 2914650"/>
              <a:gd name="connsiteY3" fmla="*/ 1211510 h 1211510"/>
              <a:gd name="connsiteX4" fmla="*/ 0 w 2914650"/>
              <a:gd name="connsiteY4" fmla="*/ 0 h 1211510"/>
              <a:gd name="connsiteX0" fmla="*/ 0 w 4162425"/>
              <a:gd name="connsiteY0" fmla="*/ 0 h 1211510"/>
              <a:gd name="connsiteX1" fmla="*/ 2914650 w 4162425"/>
              <a:gd name="connsiteY1" fmla="*/ 0 h 1211510"/>
              <a:gd name="connsiteX2" fmla="*/ 4162425 w 4162425"/>
              <a:gd name="connsiteY2" fmla="*/ 659060 h 1211510"/>
              <a:gd name="connsiteX3" fmla="*/ 0 w 4162425"/>
              <a:gd name="connsiteY3" fmla="*/ 1211510 h 1211510"/>
              <a:gd name="connsiteX4" fmla="*/ 0 w 4162425"/>
              <a:gd name="connsiteY4" fmla="*/ 0 h 1211510"/>
              <a:gd name="connsiteX0" fmla="*/ 0 w 4181475"/>
              <a:gd name="connsiteY0" fmla="*/ 0 h 1211510"/>
              <a:gd name="connsiteX1" fmla="*/ 4181475 w 4181475"/>
              <a:gd name="connsiteY1" fmla="*/ 257175 h 1211510"/>
              <a:gd name="connsiteX2" fmla="*/ 4162425 w 4181475"/>
              <a:gd name="connsiteY2" fmla="*/ 659060 h 1211510"/>
              <a:gd name="connsiteX3" fmla="*/ 0 w 4181475"/>
              <a:gd name="connsiteY3" fmla="*/ 1211510 h 1211510"/>
              <a:gd name="connsiteX4" fmla="*/ 0 w 4181475"/>
              <a:gd name="connsiteY4" fmla="*/ 0 h 1211510"/>
              <a:gd name="connsiteX0" fmla="*/ 17911 w 4181475"/>
              <a:gd name="connsiteY0" fmla="*/ 0 h 1146740"/>
              <a:gd name="connsiteX1" fmla="*/ 4181475 w 4181475"/>
              <a:gd name="connsiteY1" fmla="*/ 192405 h 1146740"/>
              <a:gd name="connsiteX2" fmla="*/ 4162425 w 4181475"/>
              <a:gd name="connsiteY2" fmla="*/ 594290 h 1146740"/>
              <a:gd name="connsiteX3" fmla="*/ 0 w 4181475"/>
              <a:gd name="connsiteY3" fmla="*/ 1146740 h 1146740"/>
              <a:gd name="connsiteX4" fmla="*/ 17911 w 4181475"/>
              <a:gd name="connsiteY4" fmla="*/ 0 h 1146740"/>
              <a:gd name="connsiteX0" fmla="*/ 2559 w 4166123"/>
              <a:gd name="connsiteY0" fmla="*/ 0 h 1163885"/>
              <a:gd name="connsiteX1" fmla="*/ 4166123 w 4166123"/>
              <a:gd name="connsiteY1" fmla="*/ 192405 h 1163885"/>
              <a:gd name="connsiteX2" fmla="*/ 4147073 w 4166123"/>
              <a:gd name="connsiteY2" fmla="*/ 594290 h 1163885"/>
              <a:gd name="connsiteX3" fmla="*/ 0 w 4166123"/>
              <a:gd name="connsiteY3" fmla="*/ 1163885 h 1163885"/>
              <a:gd name="connsiteX4" fmla="*/ 2559 w 4166123"/>
              <a:gd name="connsiteY4" fmla="*/ 0 h 1163885"/>
              <a:gd name="connsiteX0" fmla="*/ 2559 w 6999188"/>
              <a:gd name="connsiteY0" fmla="*/ 0 h 3108890"/>
              <a:gd name="connsiteX1" fmla="*/ 4166123 w 6999188"/>
              <a:gd name="connsiteY1" fmla="*/ 192405 h 3108890"/>
              <a:gd name="connsiteX2" fmla="*/ 6999188 w 6999188"/>
              <a:gd name="connsiteY2" fmla="*/ 3108890 h 3108890"/>
              <a:gd name="connsiteX3" fmla="*/ 0 w 6999188"/>
              <a:gd name="connsiteY3" fmla="*/ 1163885 h 3108890"/>
              <a:gd name="connsiteX4" fmla="*/ 2559 w 6999188"/>
              <a:gd name="connsiteY4" fmla="*/ 0 h 3108890"/>
              <a:gd name="connsiteX0" fmla="*/ 2559 w 6999188"/>
              <a:gd name="connsiteY0" fmla="*/ 0 h 3108890"/>
              <a:gd name="connsiteX1" fmla="*/ 6984122 w 6999188"/>
              <a:gd name="connsiteY1" fmla="*/ 2620645 h 3108890"/>
              <a:gd name="connsiteX2" fmla="*/ 6999188 w 6999188"/>
              <a:gd name="connsiteY2" fmla="*/ 3108890 h 3108890"/>
              <a:gd name="connsiteX3" fmla="*/ 0 w 6999188"/>
              <a:gd name="connsiteY3" fmla="*/ 1163885 h 3108890"/>
              <a:gd name="connsiteX4" fmla="*/ 2559 w 6999188"/>
              <a:gd name="connsiteY4" fmla="*/ 0 h 3108890"/>
              <a:gd name="connsiteX0" fmla="*/ 0 w 6996629"/>
              <a:gd name="connsiteY0" fmla="*/ 0 h 3108890"/>
              <a:gd name="connsiteX1" fmla="*/ 6981563 w 6996629"/>
              <a:gd name="connsiteY1" fmla="*/ 2620645 h 3108890"/>
              <a:gd name="connsiteX2" fmla="*/ 6996629 w 6996629"/>
              <a:gd name="connsiteY2" fmla="*/ 3108890 h 3108890"/>
              <a:gd name="connsiteX3" fmla="*/ 11087 w 6996629"/>
              <a:gd name="connsiteY3" fmla="*/ 1372165 h 3108890"/>
              <a:gd name="connsiteX4" fmla="*/ 0 w 6996629"/>
              <a:gd name="connsiteY4" fmla="*/ 0 h 3108890"/>
              <a:gd name="connsiteX0" fmla="*/ 0 w 6996629"/>
              <a:gd name="connsiteY0" fmla="*/ 0 h 3160325"/>
              <a:gd name="connsiteX1" fmla="*/ 6981563 w 6996629"/>
              <a:gd name="connsiteY1" fmla="*/ 2620645 h 3160325"/>
              <a:gd name="connsiteX2" fmla="*/ 6996629 w 6996629"/>
              <a:gd name="connsiteY2" fmla="*/ 3108890 h 3160325"/>
              <a:gd name="connsiteX3" fmla="*/ 65672 w 6996629"/>
              <a:gd name="connsiteY3" fmla="*/ 3160325 h 3160325"/>
              <a:gd name="connsiteX4" fmla="*/ 0 w 6996629"/>
              <a:gd name="connsiteY4" fmla="*/ 0 h 3160325"/>
              <a:gd name="connsiteX0" fmla="*/ 9918 w 7006547"/>
              <a:gd name="connsiteY0" fmla="*/ 0 h 3830885"/>
              <a:gd name="connsiteX1" fmla="*/ 6991481 w 7006547"/>
              <a:gd name="connsiteY1" fmla="*/ 2620645 h 3830885"/>
              <a:gd name="connsiteX2" fmla="*/ 7006547 w 7006547"/>
              <a:gd name="connsiteY2" fmla="*/ 3108890 h 3830885"/>
              <a:gd name="connsiteX3" fmla="*/ 535 w 7006547"/>
              <a:gd name="connsiteY3" fmla="*/ 3830885 h 3830885"/>
              <a:gd name="connsiteX4" fmla="*/ 9918 w 7006547"/>
              <a:gd name="connsiteY4" fmla="*/ 0 h 3830885"/>
              <a:gd name="connsiteX0" fmla="*/ 0 w 7030745"/>
              <a:gd name="connsiteY0" fmla="*/ 0 h 3825805"/>
              <a:gd name="connsiteX1" fmla="*/ 7015679 w 7030745"/>
              <a:gd name="connsiteY1" fmla="*/ 2615565 h 3825805"/>
              <a:gd name="connsiteX2" fmla="*/ 7030745 w 7030745"/>
              <a:gd name="connsiteY2" fmla="*/ 3103810 h 3825805"/>
              <a:gd name="connsiteX3" fmla="*/ 24733 w 7030745"/>
              <a:gd name="connsiteY3" fmla="*/ 3825805 h 3825805"/>
              <a:gd name="connsiteX4" fmla="*/ 0 w 7030745"/>
              <a:gd name="connsiteY4" fmla="*/ 0 h 382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745" h="3825805">
                <a:moveTo>
                  <a:pt x="0" y="0"/>
                </a:moveTo>
                <a:lnTo>
                  <a:pt x="7015679" y="2615565"/>
                </a:lnTo>
                <a:lnTo>
                  <a:pt x="7030745" y="3103810"/>
                </a:lnTo>
                <a:lnTo>
                  <a:pt x="24733" y="3825805"/>
                </a:lnTo>
                <a:cubicBezTo>
                  <a:pt x="21037" y="3368417"/>
                  <a:pt x="3696" y="457388"/>
                  <a:pt x="0" y="0"/>
                </a:cubicBez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2" name="Rectangle 350">
            <a:extLst>
              <a:ext uri="{FF2B5EF4-FFF2-40B4-BE49-F238E27FC236}">
                <a16:creationId xmlns:a16="http://schemas.microsoft.com/office/drawing/2014/main" id="{C7ED8A5F-7257-48C3-9D55-92FC9721E332}"/>
              </a:ext>
            </a:extLst>
          </p:cNvPr>
          <p:cNvSpPr/>
          <p:nvPr/>
        </p:nvSpPr>
        <p:spPr>
          <a:xfrm>
            <a:off x="992506" y="1567178"/>
            <a:ext cx="5220855" cy="3487420"/>
          </a:xfrm>
          <a:custGeom>
            <a:avLst/>
            <a:gdLst>
              <a:gd name="connsiteX0" fmla="*/ 0 w 2914650"/>
              <a:gd name="connsiteY0" fmla="*/ 0 h 1211510"/>
              <a:gd name="connsiteX1" fmla="*/ 2914650 w 2914650"/>
              <a:gd name="connsiteY1" fmla="*/ 0 h 1211510"/>
              <a:gd name="connsiteX2" fmla="*/ 2914650 w 2914650"/>
              <a:gd name="connsiteY2" fmla="*/ 1211510 h 1211510"/>
              <a:gd name="connsiteX3" fmla="*/ 0 w 2914650"/>
              <a:gd name="connsiteY3" fmla="*/ 1211510 h 1211510"/>
              <a:gd name="connsiteX4" fmla="*/ 0 w 2914650"/>
              <a:gd name="connsiteY4" fmla="*/ 0 h 1211510"/>
              <a:gd name="connsiteX0" fmla="*/ 0 w 4162425"/>
              <a:gd name="connsiteY0" fmla="*/ 0 h 1211510"/>
              <a:gd name="connsiteX1" fmla="*/ 2914650 w 4162425"/>
              <a:gd name="connsiteY1" fmla="*/ 0 h 1211510"/>
              <a:gd name="connsiteX2" fmla="*/ 4162425 w 4162425"/>
              <a:gd name="connsiteY2" fmla="*/ 659060 h 1211510"/>
              <a:gd name="connsiteX3" fmla="*/ 0 w 4162425"/>
              <a:gd name="connsiteY3" fmla="*/ 1211510 h 1211510"/>
              <a:gd name="connsiteX4" fmla="*/ 0 w 4162425"/>
              <a:gd name="connsiteY4" fmla="*/ 0 h 1211510"/>
              <a:gd name="connsiteX0" fmla="*/ 0 w 4181475"/>
              <a:gd name="connsiteY0" fmla="*/ 0 h 1211510"/>
              <a:gd name="connsiteX1" fmla="*/ 4181475 w 4181475"/>
              <a:gd name="connsiteY1" fmla="*/ 257175 h 1211510"/>
              <a:gd name="connsiteX2" fmla="*/ 4162425 w 4181475"/>
              <a:gd name="connsiteY2" fmla="*/ 659060 h 1211510"/>
              <a:gd name="connsiteX3" fmla="*/ 0 w 4181475"/>
              <a:gd name="connsiteY3" fmla="*/ 1211510 h 1211510"/>
              <a:gd name="connsiteX4" fmla="*/ 0 w 4181475"/>
              <a:gd name="connsiteY4" fmla="*/ 0 h 1211510"/>
              <a:gd name="connsiteX0" fmla="*/ 38100 w 4219575"/>
              <a:gd name="connsiteY0" fmla="*/ 0 h 1059110"/>
              <a:gd name="connsiteX1" fmla="*/ 4219575 w 4219575"/>
              <a:gd name="connsiteY1" fmla="*/ 257175 h 1059110"/>
              <a:gd name="connsiteX2" fmla="*/ 4200525 w 4219575"/>
              <a:gd name="connsiteY2" fmla="*/ 659060 h 1059110"/>
              <a:gd name="connsiteX3" fmla="*/ 0 w 4219575"/>
              <a:gd name="connsiteY3" fmla="*/ 1059110 h 1059110"/>
              <a:gd name="connsiteX4" fmla="*/ 38100 w 4219575"/>
              <a:gd name="connsiteY4" fmla="*/ 0 h 1059110"/>
              <a:gd name="connsiteX0" fmla="*/ 571500 w 4219575"/>
              <a:gd name="connsiteY0" fmla="*/ 438150 h 801935"/>
              <a:gd name="connsiteX1" fmla="*/ 4219575 w 4219575"/>
              <a:gd name="connsiteY1" fmla="*/ 0 h 801935"/>
              <a:gd name="connsiteX2" fmla="*/ 4200525 w 4219575"/>
              <a:gd name="connsiteY2" fmla="*/ 401885 h 801935"/>
              <a:gd name="connsiteX3" fmla="*/ 0 w 4219575"/>
              <a:gd name="connsiteY3" fmla="*/ 801935 h 801935"/>
              <a:gd name="connsiteX4" fmla="*/ 571500 w 4219575"/>
              <a:gd name="connsiteY4" fmla="*/ 438150 h 801935"/>
              <a:gd name="connsiteX0" fmla="*/ 571500 w 4219575"/>
              <a:gd name="connsiteY0" fmla="*/ 438150 h 992435"/>
              <a:gd name="connsiteX1" fmla="*/ 4219575 w 4219575"/>
              <a:gd name="connsiteY1" fmla="*/ 0 h 992435"/>
              <a:gd name="connsiteX2" fmla="*/ 4219575 w 4219575"/>
              <a:gd name="connsiteY2" fmla="*/ 992435 h 992435"/>
              <a:gd name="connsiteX3" fmla="*/ 0 w 4219575"/>
              <a:gd name="connsiteY3" fmla="*/ 801935 h 992435"/>
              <a:gd name="connsiteX4" fmla="*/ 571500 w 4219575"/>
              <a:gd name="connsiteY4" fmla="*/ 438150 h 992435"/>
              <a:gd name="connsiteX0" fmla="*/ 571500 w 4419600"/>
              <a:gd name="connsiteY0" fmla="*/ 0 h 554285"/>
              <a:gd name="connsiteX1" fmla="*/ 4419600 w 4419600"/>
              <a:gd name="connsiteY1" fmla="*/ 476250 h 554285"/>
              <a:gd name="connsiteX2" fmla="*/ 4219575 w 4419600"/>
              <a:gd name="connsiteY2" fmla="*/ 554285 h 554285"/>
              <a:gd name="connsiteX3" fmla="*/ 0 w 4419600"/>
              <a:gd name="connsiteY3" fmla="*/ 363785 h 554285"/>
              <a:gd name="connsiteX4" fmla="*/ 571500 w 4419600"/>
              <a:gd name="connsiteY4" fmla="*/ 0 h 554285"/>
              <a:gd name="connsiteX0" fmla="*/ 551030 w 4399130"/>
              <a:gd name="connsiteY0" fmla="*/ 0 h 554285"/>
              <a:gd name="connsiteX1" fmla="*/ 4399130 w 4399130"/>
              <a:gd name="connsiteY1" fmla="*/ 476250 h 554285"/>
              <a:gd name="connsiteX2" fmla="*/ 4199105 w 4399130"/>
              <a:gd name="connsiteY2" fmla="*/ 554285 h 554285"/>
              <a:gd name="connsiteX3" fmla="*/ 0 w 4399130"/>
              <a:gd name="connsiteY3" fmla="*/ 367595 h 554285"/>
              <a:gd name="connsiteX4" fmla="*/ 551030 w 4399130"/>
              <a:gd name="connsiteY4" fmla="*/ 0 h 554285"/>
              <a:gd name="connsiteX0" fmla="*/ 719906 w 4399130"/>
              <a:gd name="connsiteY0" fmla="*/ 0 h 527615"/>
              <a:gd name="connsiteX1" fmla="*/ 4399130 w 4399130"/>
              <a:gd name="connsiteY1" fmla="*/ 449580 h 527615"/>
              <a:gd name="connsiteX2" fmla="*/ 4199105 w 4399130"/>
              <a:gd name="connsiteY2" fmla="*/ 527615 h 527615"/>
              <a:gd name="connsiteX3" fmla="*/ 0 w 4399130"/>
              <a:gd name="connsiteY3" fmla="*/ 340925 h 527615"/>
              <a:gd name="connsiteX4" fmla="*/ 719906 w 4399130"/>
              <a:gd name="connsiteY4" fmla="*/ 0 h 527615"/>
              <a:gd name="connsiteX0" fmla="*/ 1907150 w 4399130"/>
              <a:gd name="connsiteY0" fmla="*/ 0 h 1071175"/>
              <a:gd name="connsiteX1" fmla="*/ 4399130 w 4399130"/>
              <a:gd name="connsiteY1" fmla="*/ 993140 h 1071175"/>
              <a:gd name="connsiteX2" fmla="*/ 4199105 w 4399130"/>
              <a:gd name="connsiteY2" fmla="*/ 1071175 h 1071175"/>
              <a:gd name="connsiteX3" fmla="*/ 0 w 4399130"/>
              <a:gd name="connsiteY3" fmla="*/ 884485 h 1071175"/>
              <a:gd name="connsiteX4" fmla="*/ 1907150 w 4399130"/>
              <a:gd name="connsiteY4" fmla="*/ 0 h 1071175"/>
              <a:gd name="connsiteX0" fmla="*/ 1907150 w 7012431"/>
              <a:gd name="connsiteY0" fmla="*/ 0 h 3487420"/>
              <a:gd name="connsiteX1" fmla="*/ 7012431 w 7012431"/>
              <a:gd name="connsiteY1" fmla="*/ 3487420 h 3487420"/>
              <a:gd name="connsiteX2" fmla="*/ 4199105 w 7012431"/>
              <a:gd name="connsiteY2" fmla="*/ 1071175 h 3487420"/>
              <a:gd name="connsiteX3" fmla="*/ 0 w 7012431"/>
              <a:gd name="connsiteY3" fmla="*/ 884485 h 3487420"/>
              <a:gd name="connsiteX4" fmla="*/ 1907150 w 7012431"/>
              <a:gd name="connsiteY4" fmla="*/ 0 h 3487420"/>
              <a:gd name="connsiteX0" fmla="*/ 1907150 w 7012431"/>
              <a:gd name="connsiteY0" fmla="*/ 0 h 3487420"/>
              <a:gd name="connsiteX1" fmla="*/ 7012431 w 7012431"/>
              <a:gd name="connsiteY1" fmla="*/ 3487420 h 3487420"/>
              <a:gd name="connsiteX2" fmla="*/ 6594063 w 7012431"/>
              <a:gd name="connsiteY2" fmla="*/ 3372415 h 3487420"/>
              <a:gd name="connsiteX3" fmla="*/ 0 w 7012431"/>
              <a:gd name="connsiteY3" fmla="*/ 884485 h 3487420"/>
              <a:gd name="connsiteX4" fmla="*/ 1907150 w 7012431"/>
              <a:gd name="connsiteY4" fmla="*/ 0 h 3487420"/>
              <a:gd name="connsiteX0" fmla="*/ 1907150 w 7012431"/>
              <a:gd name="connsiteY0" fmla="*/ 0 h 3487420"/>
              <a:gd name="connsiteX1" fmla="*/ 7012431 w 7012431"/>
              <a:gd name="connsiteY1" fmla="*/ 3487420 h 3487420"/>
              <a:gd name="connsiteX2" fmla="*/ 0 w 7012431"/>
              <a:gd name="connsiteY2" fmla="*/ 884485 h 3487420"/>
              <a:gd name="connsiteX3" fmla="*/ 1907150 w 7012431"/>
              <a:gd name="connsiteY3" fmla="*/ 0 h 348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2431" h="3487420">
                <a:moveTo>
                  <a:pt x="1907150" y="0"/>
                </a:moveTo>
                <a:lnTo>
                  <a:pt x="7012431" y="3487420"/>
                </a:lnTo>
                <a:lnTo>
                  <a:pt x="0" y="884485"/>
                </a:lnTo>
                <a:lnTo>
                  <a:pt x="1907150" y="0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18" name="Picture 917" descr="A picture containing crossword, text&#10;&#10;Description automatically generated">
            <a:extLst>
              <a:ext uri="{FF2B5EF4-FFF2-40B4-BE49-F238E27FC236}">
                <a16:creationId xmlns:a16="http://schemas.microsoft.com/office/drawing/2014/main" id="{F86B8B2A-E127-4C54-8BFF-A81CBFEF3C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1" b="-452"/>
          <a:stretch/>
        </p:blipFill>
        <p:spPr>
          <a:xfrm rot="10800000">
            <a:off x="2708906" y="3203525"/>
            <a:ext cx="1407788" cy="2709662"/>
          </a:xfrm>
          <a:prstGeom prst="rect">
            <a:avLst/>
          </a:prstGeom>
        </p:spPr>
      </p:pic>
      <p:sp>
        <p:nvSpPr>
          <p:cNvPr id="919" name="Rectangle 918">
            <a:extLst>
              <a:ext uri="{FF2B5EF4-FFF2-40B4-BE49-F238E27FC236}">
                <a16:creationId xmlns:a16="http://schemas.microsoft.com/office/drawing/2014/main" id="{38B0AE0C-3894-4BCD-A795-D4B17013A534}"/>
              </a:ext>
            </a:extLst>
          </p:cNvPr>
          <p:cNvSpPr/>
          <p:nvPr/>
        </p:nvSpPr>
        <p:spPr>
          <a:xfrm>
            <a:off x="2311761" y="5987528"/>
            <a:ext cx="1229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kernels</a:t>
            </a:r>
            <a:endParaRPr lang="he-IL" sz="28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C383A622-9EC1-4F7C-B705-AEEAF0D6F030}"/>
              </a:ext>
            </a:extLst>
          </p:cNvPr>
          <p:cNvSpPr/>
          <p:nvPr/>
        </p:nvSpPr>
        <p:spPr>
          <a:xfrm>
            <a:off x="2653359" y="1373801"/>
            <a:ext cx="5070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28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91F1FB32-5E91-419B-8B1F-135F02CF2E7B}"/>
              </a:ext>
            </a:extLst>
          </p:cNvPr>
          <p:cNvGrpSpPr/>
          <p:nvPr/>
        </p:nvGrpSpPr>
        <p:grpSpPr>
          <a:xfrm>
            <a:off x="6213361" y="4558356"/>
            <a:ext cx="2229788" cy="1020558"/>
            <a:chOff x="9769959" y="4986145"/>
            <a:chExt cx="2229788" cy="1020558"/>
          </a:xfrm>
        </p:grpSpPr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435EA9E0-50D7-4467-A851-B54541074C06}"/>
                </a:ext>
              </a:extLst>
            </p:cNvPr>
            <p:cNvSpPr/>
            <p:nvPr/>
          </p:nvSpPr>
          <p:spPr>
            <a:xfrm>
              <a:off x="9769959" y="4986145"/>
              <a:ext cx="2229788" cy="1020558"/>
            </a:xfrm>
            <a:custGeom>
              <a:avLst/>
              <a:gdLst>
                <a:gd name="connsiteX0" fmla="*/ 0 w 2229788"/>
                <a:gd name="connsiteY0" fmla="*/ 0 h 1020558"/>
                <a:gd name="connsiteX1" fmla="*/ 2229788 w 2229788"/>
                <a:gd name="connsiteY1" fmla="*/ 0 h 1020558"/>
                <a:gd name="connsiteX2" fmla="*/ 2229788 w 2229788"/>
                <a:gd name="connsiteY2" fmla="*/ 1020558 h 1020558"/>
                <a:gd name="connsiteX3" fmla="*/ 0 w 2229788"/>
                <a:gd name="connsiteY3" fmla="*/ 1020558 h 1020558"/>
                <a:gd name="connsiteX4" fmla="*/ 0 w 2229788"/>
                <a:gd name="connsiteY4" fmla="*/ 0 h 10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788" h="1020558">
                  <a:moveTo>
                    <a:pt x="0" y="0"/>
                  </a:moveTo>
                  <a:lnTo>
                    <a:pt x="2229788" y="0"/>
                  </a:lnTo>
                  <a:lnTo>
                    <a:pt x="2229788" y="1020558"/>
                  </a:lnTo>
                  <a:lnTo>
                    <a:pt x="0" y="10205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668593" numCol="1" spcCol="1270" anchor="ctr" anchorCtr="0">
              <a:noAutofit/>
            </a:bodyPr>
            <a:lstStyle/>
            <a:p>
              <a:pPr marL="0" lvl="0" indent="0" algn="ctr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is dog?</a:t>
              </a:r>
              <a:endParaRPr lang="he-IL" sz="2800" kern="120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8E393F11-FC45-4607-B38D-1ABC99852FD6}"/>
                </a:ext>
              </a:extLst>
            </p:cNvPr>
            <p:cNvSpPr/>
            <p:nvPr/>
          </p:nvSpPr>
          <p:spPr>
            <a:xfrm>
              <a:off x="9769959" y="5516337"/>
              <a:ext cx="2229788" cy="469456"/>
            </a:xfrm>
            <a:custGeom>
              <a:avLst/>
              <a:gdLst>
                <a:gd name="connsiteX0" fmla="*/ 0 w 2229788"/>
                <a:gd name="connsiteY0" fmla="*/ 0 h 469456"/>
                <a:gd name="connsiteX1" fmla="*/ 2229788 w 2229788"/>
                <a:gd name="connsiteY1" fmla="*/ 0 h 469456"/>
                <a:gd name="connsiteX2" fmla="*/ 2229788 w 2229788"/>
                <a:gd name="connsiteY2" fmla="*/ 469456 h 469456"/>
                <a:gd name="connsiteX3" fmla="*/ 0 w 2229788"/>
                <a:gd name="connsiteY3" fmla="*/ 469456 h 469456"/>
                <a:gd name="connsiteX4" fmla="*/ 0 w 2229788"/>
                <a:gd name="connsiteY4" fmla="*/ 0 h 46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788" h="469456">
                  <a:moveTo>
                    <a:pt x="0" y="0"/>
                  </a:moveTo>
                  <a:lnTo>
                    <a:pt x="2229788" y="0"/>
                  </a:lnTo>
                  <a:lnTo>
                    <a:pt x="2229788" y="469456"/>
                  </a:lnTo>
                  <a:lnTo>
                    <a:pt x="0" y="46945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35560" rIns="199136" bIns="35560" numCol="1" spcCol="1270" anchor="ctr" anchorCtr="0">
              <a:noAutofit/>
            </a:bodyPr>
            <a:lstStyle/>
            <a:p>
              <a:pPr marL="0" lvl="0" indent="0" algn="ctr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0.4</a:t>
              </a:r>
              <a:endParaRPr lang="he-IL" sz="2800" kern="1200" dirty="0"/>
            </a:p>
          </p:txBody>
        </p:sp>
      </p:grpSp>
      <p:sp>
        <p:nvSpPr>
          <p:cNvPr id="379" name="Rectangle 378">
            <a:extLst>
              <a:ext uri="{FF2B5EF4-FFF2-40B4-BE49-F238E27FC236}">
                <a16:creationId xmlns:a16="http://schemas.microsoft.com/office/drawing/2014/main" id="{DA356E16-FE17-4A9A-9D08-025358076B0A}"/>
              </a:ext>
            </a:extLst>
          </p:cNvPr>
          <p:cNvSpPr/>
          <p:nvPr/>
        </p:nvSpPr>
        <p:spPr>
          <a:xfrm>
            <a:off x="3390804" y="1873413"/>
            <a:ext cx="4332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2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24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80248E80-419A-4C03-9279-5E9F7443D4BF}"/>
              </a:ext>
            </a:extLst>
          </p:cNvPr>
          <p:cNvSpPr/>
          <p:nvPr/>
        </p:nvSpPr>
        <p:spPr>
          <a:xfrm>
            <a:off x="4077017" y="2281286"/>
            <a:ext cx="3646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2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2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2945425E-FAE8-47BD-BB87-918B5EB59632}"/>
              </a:ext>
            </a:extLst>
          </p:cNvPr>
          <p:cNvSpPr/>
          <p:nvPr/>
        </p:nvSpPr>
        <p:spPr>
          <a:xfrm>
            <a:off x="4418585" y="2684154"/>
            <a:ext cx="3305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CB2FF16B-3850-4EC0-ADD6-6A024981701B}"/>
              </a:ext>
            </a:extLst>
          </p:cNvPr>
          <p:cNvSpPr/>
          <p:nvPr/>
        </p:nvSpPr>
        <p:spPr>
          <a:xfrm>
            <a:off x="4771438" y="3028296"/>
            <a:ext cx="2952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6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6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BE3BEAA3-3462-4BD4-9FB7-FE05FA318FC8}"/>
              </a:ext>
            </a:extLst>
          </p:cNvPr>
          <p:cNvSpPr/>
          <p:nvPr/>
        </p:nvSpPr>
        <p:spPr>
          <a:xfrm>
            <a:off x="5109672" y="3384159"/>
            <a:ext cx="26140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4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5F1F96A3-9470-4B1F-86FC-CD2F87CF0942}"/>
              </a:ext>
            </a:extLst>
          </p:cNvPr>
          <p:cNvSpPr/>
          <p:nvPr/>
        </p:nvSpPr>
        <p:spPr>
          <a:xfrm>
            <a:off x="5462461" y="3718939"/>
            <a:ext cx="22612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2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2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5AC6AAA-22F0-4BAB-8FC8-46B207CDE8F2}"/>
              </a:ext>
            </a:extLst>
          </p:cNvPr>
          <p:cNvSpPr/>
          <p:nvPr/>
        </p:nvSpPr>
        <p:spPr>
          <a:xfrm>
            <a:off x="5806208" y="3995938"/>
            <a:ext cx="19175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4281E2AF-119B-4048-B900-17F8EBB9F5C7}"/>
              </a:ext>
            </a:extLst>
          </p:cNvPr>
          <p:cNvSpPr/>
          <p:nvPr/>
        </p:nvSpPr>
        <p:spPr>
          <a:xfrm>
            <a:off x="6317567" y="4256541"/>
            <a:ext cx="140615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7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7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3D044-DFC9-421E-AD6A-42AD0C3DA2EC}"/>
                  </a:ext>
                </a:extLst>
              </p:cNvPr>
              <p:cNvSpPr txBox="1"/>
              <p:nvPr/>
            </p:nvSpPr>
            <p:spPr>
              <a:xfrm>
                <a:off x="8265921" y="3470507"/>
                <a:ext cx="3831433" cy="599908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3D044-DFC9-421E-AD6A-42AD0C3DA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921" y="3470507"/>
                <a:ext cx="3831433" cy="5999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2A8CCC-CE9C-4E9E-AFA9-FC63F7026006}"/>
              </a:ext>
            </a:extLst>
          </p:cNvPr>
          <p:cNvSpPr txBox="1"/>
          <p:nvPr/>
        </p:nvSpPr>
        <p:spPr>
          <a:xfrm>
            <a:off x="8801258" y="2933948"/>
            <a:ext cx="27838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propagation</a:t>
            </a:r>
            <a:endParaRPr lang="he-IL" sz="28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22C60C-FBD7-4D5D-A58E-CBCE3A6D31A0}"/>
              </a:ext>
            </a:extLst>
          </p:cNvPr>
          <p:cNvSpPr txBox="1"/>
          <p:nvPr/>
        </p:nvSpPr>
        <p:spPr>
          <a:xfrm>
            <a:off x="7328255" y="5695996"/>
            <a:ext cx="27838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loss</a:t>
            </a:r>
            <a:endParaRPr lang="he-IL" sz="28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4191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B0AA06-71D2-4914-97F3-062AD986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CNN training</a:t>
            </a:r>
            <a:endParaRPr lang="he-IL" b="1" dirty="0"/>
          </a:p>
        </p:txBody>
      </p:sp>
      <p:pic>
        <p:nvPicPr>
          <p:cNvPr id="6" name="Picture 5" descr="A sheep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6FC591F7-17D5-4BE6-BEAB-A44BFB2F4DA0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46" y="1905938"/>
            <a:ext cx="3230695" cy="4038369"/>
          </a:xfrm>
          <a:prstGeom prst="rect">
            <a:avLst/>
          </a:prstGeom>
          <a:solidFill>
            <a:srgbClr val="7030A0"/>
          </a:solidFill>
          <a:scene3d>
            <a:camera prst="isometricOffAxis2Right"/>
            <a:lightRig rig="threePt" dir="t"/>
          </a:scene3d>
        </p:spPr>
      </p:pic>
      <p:sp>
        <p:nvSpPr>
          <p:cNvPr id="351" name="Rectangle 350">
            <a:extLst>
              <a:ext uri="{FF2B5EF4-FFF2-40B4-BE49-F238E27FC236}">
                <a16:creationId xmlns:a16="http://schemas.microsoft.com/office/drawing/2014/main" id="{0E40B9E4-7287-4EDB-B210-C0888C309069}"/>
              </a:ext>
            </a:extLst>
          </p:cNvPr>
          <p:cNvSpPr/>
          <p:nvPr/>
        </p:nvSpPr>
        <p:spPr>
          <a:xfrm>
            <a:off x="995618" y="2450211"/>
            <a:ext cx="5234490" cy="3825805"/>
          </a:xfrm>
          <a:custGeom>
            <a:avLst/>
            <a:gdLst>
              <a:gd name="connsiteX0" fmla="*/ 0 w 2914650"/>
              <a:gd name="connsiteY0" fmla="*/ 0 h 1211510"/>
              <a:gd name="connsiteX1" fmla="*/ 2914650 w 2914650"/>
              <a:gd name="connsiteY1" fmla="*/ 0 h 1211510"/>
              <a:gd name="connsiteX2" fmla="*/ 2914650 w 2914650"/>
              <a:gd name="connsiteY2" fmla="*/ 1211510 h 1211510"/>
              <a:gd name="connsiteX3" fmla="*/ 0 w 2914650"/>
              <a:gd name="connsiteY3" fmla="*/ 1211510 h 1211510"/>
              <a:gd name="connsiteX4" fmla="*/ 0 w 2914650"/>
              <a:gd name="connsiteY4" fmla="*/ 0 h 1211510"/>
              <a:gd name="connsiteX0" fmla="*/ 0 w 4162425"/>
              <a:gd name="connsiteY0" fmla="*/ 0 h 1211510"/>
              <a:gd name="connsiteX1" fmla="*/ 2914650 w 4162425"/>
              <a:gd name="connsiteY1" fmla="*/ 0 h 1211510"/>
              <a:gd name="connsiteX2" fmla="*/ 4162425 w 4162425"/>
              <a:gd name="connsiteY2" fmla="*/ 659060 h 1211510"/>
              <a:gd name="connsiteX3" fmla="*/ 0 w 4162425"/>
              <a:gd name="connsiteY3" fmla="*/ 1211510 h 1211510"/>
              <a:gd name="connsiteX4" fmla="*/ 0 w 4162425"/>
              <a:gd name="connsiteY4" fmla="*/ 0 h 1211510"/>
              <a:gd name="connsiteX0" fmla="*/ 0 w 4181475"/>
              <a:gd name="connsiteY0" fmla="*/ 0 h 1211510"/>
              <a:gd name="connsiteX1" fmla="*/ 4181475 w 4181475"/>
              <a:gd name="connsiteY1" fmla="*/ 257175 h 1211510"/>
              <a:gd name="connsiteX2" fmla="*/ 4162425 w 4181475"/>
              <a:gd name="connsiteY2" fmla="*/ 659060 h 1211510"/>
              <a:gd name="connsiteX3" fmla="*/ 0 w 4181475"/>
              <a:gd name="connsiteY3" fmla="*/ 1211510 h 1211510"/>
              <a:gd name="connsiteX4" fmla="*/ 0 w 4181475"/>
              <a:gd name="connsiteY4" fmla="*/ 0 h 1211510"/>
              <a:gd name="connsiteX0" fmla="*/ 17911 w 4181475"/>
              <a:gd name="connsiteY0" fmla="*/ 0 h 1146740"/>
              <a:gd name="connsiteX1" fmla="*/ 4181475 w 4181475"/>
              <a:gd name="connsiteY1" fmla="*/ 192405 h 1146740"/>
              <a:gd name="connsiteX2" fmla="*/ 4162425 w 4181475"/>
              <a:gd name="connsiteY2" fmla="*/ 594290 h 1146740"/>
              <a:gd name="connsiteX3" fmla="*/ 0 w 4181475"/>
              <a:gd name="connsiteY3" fmla="*/ 1146740 h 1146740"/>
              <a:gd name="connsiteX4" fmla="*/ 17911 w 4181475"/>
              <a:gd name="connsiteY4" fmla="*/ 0 h 1146740"/>
              <a:gd name="connsiteX0" fmla="*/ 2559 w 4166123"/>
              <a:gd name="connsiteY0" fmla="*/ 0 h 1163885"/>
              <a:gd name="connsiteX1" fmla="*/ 4166123 w 4166123"/>
              <a:gd name="connsiteY1" fmla="*/ 192405 h 1163885"/>
              <a:gd name="connsiteX2" fmla="*/ 4147073 w 4166123"/>
              <a:gd name="connsiteY2" fmla="*/ 594290 h 1163885"/>
              <a:gd name="connsiteX3" fmla="*/ 0 w 4166123"/>
              <a:gd name="connsiteY3" fmla="*/ 1163885 h 1163885"/>
              <a:gd name="connsiteX4" fmla="*/ 2559 w 4166123"/>
              <a:gd name="connsiteY4" fmla="*/ 0 h 1163885"/>
              <a:gd name="connsiteX0" fmla="*/ 2559 w 6999188"/>
              <a:gd name="connsiteY0" fmla="*/ 0 h 3108890"/>
              <a:gd name="connsiteX1" fmla="*/ 4166123 w 6999188"/>
              <a:gd name="connsiteY1" fmla="*/ 192405 h 3108890"/>
              <a:gd name="connsiteX2" fmla="*/ 6999188 w 6999188"/>
              <a:gd name="connsiteY2" fmla="*/ 3108890 h 3108890"/>
              <a:gd name="connsiteX3" fmla="*/ 0 w 6999188"/>
              <a:gd name="connsiteY3" fmla="*/ 1163885 h 3108890"/>
              <a:gd name="connsiteX4" fmla="*/ 2559 w 6999188"/>
              <a:gd name="connsiteY4" fmla="*/ 0 h 3108890"/>
              <a:gd name="connsiteX0" fmla="*/ 2559 w 6999188"/>
              <a:gd name="connsiteY0" fmla="*/ 0 h 3108890"/>
              <a:gd name="connsiteX1" fmla="*/ 6984122 w 6999188"/>
              <a:gd name="connsiteY1" fmla="*/ 2620645 h 3108890"/>
              <a:gd name="connsiteX2" fmla="*/ 6999188 w 6999188"/>
              <a:gd name="connsiteY2" fmla="*/ 3108890 h 3108890"/>
              <a:gd name="connsiteX3" fmla="*/ 0 w 6999188"/>
              <a:gd name="connsiteY3" fmla="*/ 1163885 h 3108890"/>
              <a:gd name="connsiteX4" fmla="*/ 2559 w 6999188"/>
              <a:gd name="connsiteY4" fmla="*/ 0 h 3108890"/>
              <a:gd name="connsiteX0" fmla="*/ 0 w 6996629"/>
              <a:gd name="connsiteY0" fmla="*/ 0 h 3108890"/>
              <a:gd name="connsiteX1" fmla="*/ 6981563 w 6996629"/>
              <a:gd name="connsiteY1" fmla="*/ 2620645 h 3108890"/>
              <a:gd name="connsiteX2" fmla="*/ 6996629 w 6996629"/>
              <a:gd name="connsiteY2" fmla="*/ 3108890 h 3108890"/>
              <a:gd name="connsiteX3" fmla="*/ 11087 w 6996629"/>
              <a:gd name="connsiteY3" fmla="*/ 1372165 h 3108890"/>
              <a:gd name="connsiteX4" fmla="*/ 0 w 6996629"/>
              <a:gd name="connsiteY4" fmla="*/ 0 h 3108890"/>
              <a:gd name="connsiteX0" fmla="*/ 0 w 6996629"/>
              <a:gd name="connsiteY0" fmla="*/ 0 h 3160325"/>
              <a:gd name="connsiteX1" fmla="*/ 6981563 w 6996629"/>
              <a:gd name="connsiteY1" fmla="*/ 2620645 h 3160325"/>
              <a:gd name="connsiteX2" fmla="*/ 6996629 w 6996629"/>
              <a:gd name="connsiteY2" fmla="*/ 3108890 h 3160325"/>
              <a:gd name="connsiteX3" fmla="*/ 65672 w 6996629"/>
              <a:gd name="connsiteY3" fmla="*/ 3160325 h 3160325"/>
              <a:gd name="connsiteX4" fmla="*/ 0 w 6996629"/>
              <a:gd name="connsiteY4" fmla="*/ 0 h 3160325"/>
              <a:gd name="connsiteX0" fmla="*/ 9918 w 7006547"/>
              <a:gd name="connsiteY0" fmla="*/ 0 h 3830885"/>
              <a:gd name="connsiteX1" fmla="*/ 6991481 w 7006547"/>
              <a:gd name="connsiteY1" fmla="*/ 2620645 h 3830885"/>
              <a:gd name="connsiteX2" fmla="*/ 7006547 w 7006547"/>
              <a:gd name="connsiteY2" fmla="*/ 3108890 h 3830885"/>
              <a:gd name="connsiteX3" fmla="*/ 535 w 7006547"/>
              <a:gd name="connsiteY3" fmla="*/ 3830885 h 3830885"/>
              <a:gd name="connsiteX4" fmla="*/ 9918 w 7006547"/>
              <a:gd name="connsiteY4" fmla="*/ 0 h 3830885"/>
              <a:gd name="connsiteX0" fmla="*/ 0 w 7030745"/>
              <a:gd name="connsiteY0" fmla="*/ 0 h 3825805"/>
              <a:gd name="connsiteX1" fmla="*/ 7015679 w 7030745"/>
              <a:gd name="connsiteY1" fmla="*/ 2615565 h 3825805"/>
              <a:gd name="connsiteX2" fmla="*/ 7030745 w 7030745"/>
              <a:gd name="connsiteY2" fmla="*/ 3103810 h 3825805"/>
              <a:gd name="connsiteX3" fmla="*/ 24733 w 7030745"/>
              <a:gd name="connsiteY3" fmla="*/ 3825805 h 3825805"/>
              <a:gd name="connsiteX4" fmla="*/ 0 w 7030745"/>
              <a:gd name="connsiteY4" fmla="*/ 0 h 382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745" h="3825805">
                <a:moveTo>
                  <a:pt x="0" y="0"/>
                </a:moveTo>
                <a:lnTo>
                  <a:pt x="7015679" y="2615565"/>
                </a:lnTo>
                <a:lnTo>
                  <a:pt x="7030745" y="3103810"/>
                </a:lnTo>
                <a:lnTo>
                  <a:pt x="24733" y="3825805"/>
                </a:lnTo>
                <a:cubicBezTo>
                  <a:pt x="21037" y="3368417"/>
                  <a:pt x="3696" y="457388"/>
                  <a:pt x="0" y="0"/>
                </a:cubicBez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2" name="Rectangle 350">
            <a:extLst>
              <a:ext uri="{FF2B5EF4-FFF2-40B4-BE49-F238E27FC236}">
                <a16:creationId xmlns:a16="http://schemas.microsoft.com/office/drawing/2014/main" id="{C7ED8A5F-7257-48C3-9D55-92FC9721E332}"/>
              </a:ext>
            </a:extLst>
          </p:cNvPr>
          <p:cNvSpPr/>
          <p:nvPr/>
        </p:nvSpPr>
        <p:spPr>
          <a:xfrm>
            <a:off x="992506" y="1567178"/>
            <a:ext cx="5220855" cy="3487420"/>
          </a:xfrm>
          <a:custGeom>
            <a:avLst/>
            <a:gdLst>
              <a:gd name="connsiteX0" fmla="*/ 0 w 2914650"/>
              <a:gd name="connsiteY0" fmla="*/ 0 h 1211510"/>
              <a:gd name="connsiteX1" fmla="*/ 2914650 w 2914650"/>
              <a:gd name="connsiteY1" fmla="*/ 0 h 1211510"/>
              <a:gd name="connsiteX2" fmla="*/ 2914650 w 2914650"/>
              <a:gd name="connsiteY2" fmla="*/ 1211510 h 1211510"/>
              <a:gd name="connsiteX3" fmla="*/ 0 w 2914650"/>
              <a:gd name="connsiteY3" fmla="*/ 1211510 h 1211510"/>
              <a:gd name="connsiteX4" fmla="*/ 0 w 2914650"/>
              <a:gd name="connsiteY4" fmla="*/ 0 h 1211510"/>
              <a:gd name="connsiteX0" fmla="*/ 0 w 4162425"/>
              <a:gd name="connsiteY0" fmla="*/ 0 h 1211510"/>
              <a:gd name="connsiteX1" fmla="*/ 2914650 w 4162425"/>
              <a:gd name="connsiteY1" fmla="*/ 0 h 1211510"/>
              <a:gd name="connsiteX2" fmla="*/ 4162425 w 4162425"/>
              <a:gd name="connsiteY2" fmla="*/ 659060 h 1211510"/>
              <a:gd name="connsiteX3" fmla="*/ 0 w 4162425"/>
              <a:gd name="connsiteY3" fmla="*/ 1211510 h 1211510"/>
              <a:gd name="connsiteX4" fmla="*/ 0 w 4162425"/>
              <a:gd name="connsiteY4" fmla="*/ 0 h 1211510"/>
              <a:gd name="connsiteX0" fmla="*/ 0 w 4181475"/>
              <a:gd name="connsiteY0" fmla="*/ 0 h 1211510"/>
              <a:gd name="connsiteX1" fmla="*/ 4181475 w 4181475"/>
              <a:gd name="connsiteY1" fmla="*/ 257175 h 1211510"/>
              <a:gd name="connsiteX2" fmla="*/ 4162425 w 4181475"/>
              <a:gd name="connsiteY2" fmla="*/ 659060 h 1211510"/>
              <a:gd name="connsiteX3" fmla="*/ 0 w 4181475"/>
              <a:gd name="connsiteY3" fmla="*/ 1211510 h 1211510"/>
              <a:gd name="connsiteX4" fmla="*/ 0 w 4181475"/>
              <a:gd name="connsiteY4" fmla="*/ 0 h 1211510"/>
              <a:gd name="connsiteX0" fmla="*/ 38100 w 4219575"/>
              <a:gd name="connsiteY0" fmla="*/ 0 h 1059110"/>
              <a:gd name="connsiteX1" fmla="*/ 4219575 w 4219575"/>
              <a:gd name="connsiteY1" fmla="*/ 257175 h 1059110"/>
              <a:gd name="connsiteX2" fmla="*/ 4200525 w 4219575"/>
              <a:gd name="connsiteY2" fmla="*/ 659060 h 1059110"/>
              <a:gd name="connsiteX3" fmla="*/ 0 w 4219575"/>
              <a:gd name="connsiteY3" fmla="*/ 1059110 h 1059110"/>
              <a:gd name="connsiteX4" fmla="*/ 38100 w 4219575"/>
              <a:gd name="connsiteY4" fmla="*/ 0 h 1059110"/>
              <a:gd name="connsiteX0" fmla="*/ 571500 w 4219575"/>
              <a:gd name="connsiteY0" fmla="*/ 438150 h 801935"/>
              <a:gd name="connsiteX1" fmla="*/ 4219575 w 4219575"/>
              <a:gd name="connsiteY1" fmla="*/ 0 h 801935"/>
              <a:gd name="connsiteX2" fmla="*/ 4200525 w 4219575"/>
              <a:gd name="connsiteY2" fmla="*/ 401885 h 801935"/>
              <a:gd name="connsiteX3" fmla="*/ 0 w 4219575"/>
              <a:gd name="connsiteY3" fmla="*/ 801935 h 801935"/>
              <a:gd name="connsiteX4" fmla="*/ 571500 w 4219575"/>
              <a:gd name="connsiteY4" fmla="*/ 438150 h 801935"/>
              <a:gd name="connsiteX0" fmla="*/ 571500 w 4219575"/>
              <a:gd name="connsiteY0" fmla="*/ 438150 h 992435"/>
              <a:gd name="connsiteX1" fmla="*/ 4219575 w 4219575"/>
              <a:gd name="connsiteY1" fmla="*/ 0 h 992435"/>
              <a:gd name="connsiteX2" fmla="*/ 4219575 w 4219575"/>
              <a:gd name="connsiteY2" fmla="*/ 992435 h 992435"/>
              <a:gd name="connsiteX3" fmla="*/ 0 w 4219575"/>
              <a:gd name="connsiteY3" fmla="*/ 801935 h 992435"/>
              <a:gd name="connsiteX4" fmla="*/ 571500 w 4219575"/>
              <a:gd name="connsiteY4" fmla="*/ 438150 h 992435"/>
              <a:gd name="connsiteX0" fmla="*/ 571500 w 4419600"/>
              <a:gd name="connsiteY0" fmla="*/ 0 h 554285"/>
              <a:gd name="connsiteX1" fmla="*/ 4419600 w 4419600"/>
              <a:gd name="connsiteY1" fmla="*/ 476250 h 554285"/>
              <a:gd name="connsiteX2" fmla="*/ 4219575 w 4419600"/>
              <a:gd name="connsiteY2" fmla="*/ 554285 h 554285"/>
              <a:gd name="connsiteX3" fmla="*/ 0 w 4419600"/>
              <a:gd name="connsiteY3" fmla="*/ 363785 h 554285"/>
              <a:gd name="connsiteX4" fmla="*/ 571500 w 4419600"/>
              <a:gd name="connsiteY4" fmla="*/ 0 h 554285"/>
              <a:gd name="connsiteX0" fmla="*/ 551030 w 4399130"/>
              <a:gd name="connsiteY0" fmla="*/ 0 h 554285"/>
              <a:gd name="connsiteX1" fmla="*/ 4399130 w 4399130"/>
              <a:gd name="connsiteY1" fmla="*/ 476250 h 554285"/>
              <a:gd name="connsiteX2" fmla="*/ 4199105 w 4399130"/>
              <a:gd name="connsiteY2" fmla="*/ 554285 h 554285"/>
              <a:gd name="connsiteX3" fmla="*/ 0 w 4399130"/>
              <a:gd name="connsiteY3" fmla="*/ 367595 h 554285"/>
              <a:gd name="connsiteX4" fmla="*/ 551030 w 4399130"/>
              <a:gd name="connsiteY4" fmla="*/ 0 h 554285"/>
              <a:gd name="connsiteX0" fmla="*/ 719906 w 4399130"/>
              <a:gd name="connsiteY0" fmla="*/ 0 h 527615"/>
              <a:gd name="connsiteX1" fmla="*/ 4399130 w 4399130"/>
              <a:gd name="connsiteY1" fmla="*/ 449580 h 527615"/>
              <a:gd name="connsiteX2" fmla="*/ 4199105 w 4399130"/>
              <a:gd name="connsiteY2" fmla="*/ 527615 h 527615"/>
              <a:gd name="connsiteX3" fmla="*/ 0 w 4399130"/>
              <a:gd name="connsiteY3" fmla="*/ 340925 h 527615"/>
              <a:gd name="connsiteX4" fmla="*/ 719906 w 4399130"/>
              <a:gd name="connsiteY4" fmla="*/ 0 h 527615"/>
              <a:gd name="connsiteX0" fmla="*/ 1907150 w 4399130"/>
              <a:gd name="connsiteY0" fmla="*/ 0 h 1071175"/>
              <a:gd name="connsiteX1" fmla="*/ 4399130 w 4399130"/>
              <a:gd name="connsiteY1" fmla="*/ 993140 h 1071175"/>
              <a:gd name="connsiteX2" fmla="*/ 4199105 w 4399130"/>
              <a:gd name="connsiteY2" fmla="*/ 1071175 h 1071175"/>
              <a:gd name="connsiteX3" fmla="*/ 0 w 4399130"/>
              <a:gd name="connsiteY3" fmla="*/ 884485 h 1071175"/>
              <a:gd name="connsiteX4" fmla="*/ 1907150 w 4399130"/>
              <a:gd name="connsiteY4" fmla="*/ 0 h 1071175"/>
              <a:gd name="connsiteX0" fmla="*/ 1907150 w 7012431"/>
              <a:gd name="connsiteY0" fmla="*/ 0 h 3487420"/>
              <a:gd name="connsiteX1" fmla="*/ 7012431 w 7012431"/>
              <a:gd name="connsiteY1" fmla="*/ 3487420 h 3487420"/>
              <a:gd name="connsiteX2" fmla="*/ 4199105 w 7012431"/>
              <a:gd name="connsiteY2" fmla="*/ 1071175 h 3487420"/>
              <a:gd name="connsiteX3" fmla="*/ 0 w 7012431"/>
              <a:gd name="connsiteY3" fmla="*/ 884485 h 3487420"/>
              <a:gd name="connsiteX4" fmla="*/ 1907150 w 7012431"/>
              <a:gd name="connsiteY4" fmla="*/ 0 h 3487420"/>
              <a:gd name="connsiteX0" fmla="*/ 1907150 w 7012431"/>
              <a:gd name="connsiteY0" fmla="*/ 0 h 3487420"/>
              <a:gd name="connsiteX1" fmla="*/ 7012431 w 7012431"/>
              <a:gd name="connsiteY1" fmla="*/ 3487420 h 3487420"/>
              <a:gd name="connsiteX2" fmla="*/ 6594063 w 7012431"/>
              <a:gd name="connsiteY2" fmla="*/ 3372415 h 3487420"/>
              <a:gd name="connsiteX3" fmla="*/ 0 w 7012431"/>
              <a:gd name="connsiteY3" fmla="*/ 884485 h 3487420"/>
              <a:gd name="connsiteX4" fmla="*/ 1907150 w 7012431"/>
              <a:gd name="connsiteY4" fmla="*/ 0 h 3487420"/>
              <a:gd name="connsiteX0" fmla="*/ 1907150 w 7012431"/>
              <a:gd name="connsiteY0" fmla="*/ 0 h 3487420"/>
              <a:gd name="connsiteX1" fmla="*/ 7012431 w 7012431"/>
              <a:gd name="connsiteY1" fmla="*/ 3487420 h 3487420"/>
              <a:gd name="connsiteX2" fmla="*/ 0 w 7012431"/>
              <a:gd name="connsiteY2" fmla="*/ 884485 h 3487420"/>
              <a:gd name="connsiteX3" fmla="*/ 1907150 w 7012431"/>
              <a:gd name="connsiteY3" fmla="*/ 0 h 348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2431" h="3487420">
                <a:moveTo>
                  <a:pt x="1907150" y="0"/>
                </a:moveTo>
                <a:lnTo>
                  <a:pt x="7012431" y="3487420"/>
                </a:lnTo>
                <a:lnTo>
                  <a:pt x="0" y="884485"/>
                </a:lnTo>
                <a:lnTo>
                  <a:pt x="1907150" y="0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19" name="Rectangle 918">
            <a:extLst>
              <a:ext uri="{FF2B5EF4-FFF2-40B4-BE49-F238E27FC236}">
                <a16:creationId xmlns:a16="http://schemas.microsoft.com/office/drawing/2014/main" id="{38B0AE0C-3894-4BCD-A795-D4B17013A534}"/>
              </a:ext>
            </a:extLst>
          </p:cNvPr>
          <p:cNvSpPr/>
          <p:nvPr/>
        </p:nvSpPr>
        <p:spPr>
          <a:xfrm>
            <a:off x="2311761" y="5987528"/>
            <a:ext cx="1229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kernels</a:t>
            </a:r>
            <a:endParaRPr lang="he-IL" sz="28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C383A622-9EC1-4F7C-B705-AEEAF0D6F030}"/>
              </a:ext>
            </a:extLst>
          </p:cNvPr>
          <p:cNvSpPr/>
          <p:nvPr/>
        </p:nvSpPr>
        <p:spPr>
          <a:xfrm>
            <a:off x="2653359" y="1373801"/>
            <a:ext cx="5070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28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91F1FB32-5E91-419B-8B1F-135F02CF2E7B}"/>
              </a:ext>
            </a:extLst>
          </p:cNvPr>
          <p:cNvGrpSpPr/>
          <p:nvPr/>
        </p:nvGrpSpPr>
        <p:grpSpPr>
          <a:xfrm>
            <a:off x="6213361" y="4558356"/>
            <a:ext cx="2229788" cy="1020558"/>
            <a:chOff x="9769959" y="4986145"/>
            <a:chExt cx="2229788" cy="1020558"/>
          </a:xfrm>
        </p:grpSpPr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435EA9E0-50D7-4467-A851-B54541074C06}"/>
                </a:ext>
              </a:extLst>
            </p:cNvPr>
            <p:cNvSpPr/>
            <p:nvPr/>
          </p:nvSpPr>
          <p:spPr>
            <a:xfrm>
              <a:off x="9769959" y="4986145"/>
              <a:ext cx="2229788" cy="1020558"/>
            </a:xfrm>
            <a:custGeom>
              <a:avLst/>
              <a:gdLst>
                <a:gd name="connsiteX0" fmla="*/ 0 w 2229788"/>
                <a:gd name="connsiteY0" fmla="*/ 0 h 1020558"/>
                <a:gd name="connsiteX1" fmla="*/ 2229788 w 2229788"/>
                <a:gd name="connsiteY1" fmla="*/ 0 h 1020558"/>
                <a:gd name="connsiteX2" fmla="*/ 2229788 w 2229788"/>
                <a:gd name="connsiteY2" fmla="*/ 1020558 h 1020558"/>
                <a:gd name="connsiteX3" fmla="*/ 0 w 2229788"/>
                <a:gd name="connsiteY3" fmla="*/ 1020558 h 1020558"/>
                <a:gd name="connsiteX4" fmla="*/ 0 w 2229788"/>
                <a:gd name="connsiteY4" fmla="*/ 0 h 10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788" h="1020558">
                  <a:moveTo>
                    <a:pt x="0" y="0"/>
                  </a:moveTo>
                  <a:lnTo>
                    <a:pt x="2229788" y="0"/>
                  </a:lnTo>
                  <a:lnTo>
                    <a:pt x="2229788" y="1020558"/>
                  </a:lnTo>
                  <a:lnTo>
                    <a:pt x="0" y="10205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668593" numCol="1" spcCol="1270" anchor="ctr" anchorCtr="0">
              <a:noAutofit/>
            </a:bodyPr>
            <a:lstStyle/>
            <a:p>
              <a:pPr marL="0" lvl="0" indent="0" algn="ctr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is dog?</a:t>
              </a:r>
              <a:endParaRPr lang="he-IL" sz="2800" kern="120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8E393F11-FC45-4607-B38D-1ABC99852FD6}"/>
                </a:ext>
              </a:extLst>
            </p:cNvPr>
            <p:cNvSpPr/>
            <p:nvPr/>
          </p:nvSpPr>
          <p:spPr>
            <a:xfrm>
              <a:off x="9769959" y="5516337"/>
              <a:ext cx="2229788" cy="469456"/>
            </a:xfrm>
            <a:custGeom>
              <a:avLst/>
              <a:gdLst>
                <a:gd name="connsiteX0" fmla="*/ 0 w 2229788"/>
                <a:gd name="connsiteY0" fmla="*/ 0 h 469456"/>
                <a:gd name="connsiteX1" fmla="*/ 2229788 w 2229788"/>
                <a:gd name="connsiteY1" fmla="*/ 0 h 469456"/>
                <a:gd name="connsiteX2" fmla="*/ 2229788 w 2229788"/>
                <a:gd name="connsiteY2" fmla="*/ 469456 h 469456"/>
                <a:gd name="connsiteX3" fmla="*/ 0 w 2229788"/>
                <a:gd name="connsiteY3" fmla="*/ 469456 h 469456"/>
                <a:gd name="connsiteX4" fmla="*/ 0 w 2229788"/>
                <a:gd name="connsiteY4" fmla="*/ 0 h 46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788" h="469456">
                  <a:moveTo>
                    <a:pt x="0" y="0"/>
                  </a:moveTo>
                  <a:lnTo>
                    <a:pt x="2229788" y="0"/>
                  </a:lnTo>
                  <a:lnTo>
                    <a:pt x="2229788" y="469456"/>
                  </a:lnTo>
                  <a:lnTo>
                    <a:pt x="0" y="46945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35560" rIns="199136" bIns="35560" numCol="1" spcCol="1270" anchor="ctr" anchorCtr="0">
              <a:noAutofit/>
            </a:bodyPr>
            <a:lstStyle/>
            <a:p>
              <a:pPr marL="0" lvl="0" indent="0" algn="ctr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0.2</a:t>
              </a:r>
              <a:endParaRPr lang="he-IL" sz="2800" kern="1200" dirty="0"/>
            </a:p>
          </p:txBody>
        </p:sp>
      </p:grpSp>
      <p:sp>
        <p:nvSpPr>
          <p:cNvPr id="379" name="Rectangle 378">
            <a:extLst>
              <a:ext uri="{FF2B5EF4-FFF2-40B4-BE49-F238E27FC236}">
                <a16:creationId xmlns:a16="http://schemas.microsoft.com/office/drawing/2014/main" id="{DA356E16-FE17-4A9A-9D08-025358076B0A}"/>
              </a:ext>
            </a:extLst>
          </p:cNvPr>
          <p:cNvSpPr/>
          <p:nvPr/>
        </p:nvSpPr>
        <p:spPr>
          <a:xfrm>
            <a:off x="3390804" y="1873413"/>
            <a:ext cx="4332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2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24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80248E80-419A-4C03-9279-5E9F7443D4BF}"/>
              </a:ext>
            </a:extLst>
          </p:cNvPr>
          <p:cNvSpPr/>
          <p:nvPr/>
        </p:nvSpPr>
        <p:spPr>
          <a:xfrm>
            <a:off x="4077017" y="2281286"/>
            <a:ext cx="3646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2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2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2945425E-FAE8-47BD-BB87-918B5EB59632}"/>
              </a:ext>
            </a:extLst>
          </p:cNvPr>
          <p:cNvSpPr/>
          <p:nvPr/>
        </p:nvSpPr>
        <p:spPr>
          <a:xfrm>
            <a:off x="4418585" y="2684154"/>
            <a:ext cx="3305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CB2FF16B-3850-4EC0-ADD6-6A024981701B}"/>
              </a:ext>
            </a:extLst>
          </p:cNvPr>
          <p:cNvSpPr/>
          <p:nvPr/>
        </p:nvSpPr>
        <p:spPr>
          <a:xfrm>
            <a:off x="4771438" y="3028296"/>
            <a:ext cx="2952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6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6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BE3BEAA3-3462-4BD4-9FB7-FE05FA318FC8}"/>
              </a:ext>
            </a:extLst>
          </p:cNvPr>
          <p:cNvSpPr/>
          <p:nvPr/>
        </p:nvSpPr>
        <p:spPr>
          <a:xfrm>
            <a:off x="5109672" y="3384159"/>
            <a:ext cx="26140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4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5F1F96A3-9470-4B1F-86FC-CD2F87CF0942}"/>
              </a:ext>
            </a:extLst>
          </p:cNvPr>
          <p:cNvSpPr/>
          <p:nvPr/>
        </p:nvSpPr>
        <p:spPr>
          <a:xfrm>
            <a:off x="5462461" y="3718939"/>
            <a:ext cx="22612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2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2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5AC6AAA-22F0-4BAB-8FC8-46B207CDE8F2}"/>
              </a:ext>
            </a:extLst>
          </p:cNvPr>
          <p:cNvSpPr/>
          <p:nvPr/>
        </p:nvSpPr>
        <p:spPr>
          <a:xfrm>
            <a:off x="5806208" y="3995938"/>
            <a:ext cx="19175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4281E2AF-119B-4048-B900-17F8EBB9F5C7}"/>
              </a:ext>
            </a:extLst>
          </p:cNvPr>
          <p:cNvSpPr/>
          <p:nvPr/>
        </p:nvSpPr>
        <p:spPr>
          <a:xfrm>
            <a:off x="6317567" y="4256541"/>
            <a:ext cx="140615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7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7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3D044-DFC9-421E-AD6A-42AD0C3DA2EC}"/>
                  </a:ext>
                </a:extLst>
              </p:cNvPr>
              <p:cNvSpPr txBox="1"/>
              <p:nvPr/>
            </p:nvSpPr>
            <p:spPr>
              <a:xfrm>
                <a:off x="8265921" y="3470507"/>
                <a:ext cx="3831433" cy="599908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3D044-DFC9-421E-AD6A-42AD0C3DA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921" y="3470507"/>
                <a:ext cx="3831433" cy="5999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2A8CCC-CE9C-4E9E-AFA9-FC63F7026006}"/>
              </a:ext>
            </a:extLst>
          </p:cNvPr>
          <p:cNvSpPr txBox="1"/>
          <p:nvPr/>
        </p:nvSpPr>
        <p:spPr>
          <a:xfrm>
            <a:off x="8801258" y="2933948"/>
            <a:ext cx="27838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propagation</a:t>
            </a:r>
            <a:endParaRPr lang="he-IL" sz="28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A9DE1D-8FBF-4627-8D10-4FD64391630C}"/>
              </a:ext>
            </a:extLst>
          </p:cNvPr>
          <p:cNvSpPr txBox="1"/>
          <p:nvPr/>
        </p:nvSpPr>
        <p:spPr>
          <a:xfrm>
            <a:off x="7328255" y="5695996"/>
            <a:ext cx="27838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loss</a:t>
            </a:r>
            <a:endParaRPr lang="he-IL" sz="28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3" name="Picture 22" descr="A picture containing crossword, text&#10;&#10;Description automatically generated">
            <a:extLst>
              <a:ext uri="{FF2B5EF4-FFF2-40B4-BE49-F238E27FC236}">
                <a16:creationId xmlns:a16="http://schemas.microsoft.com/office/drawing/2014/main" id="{DBAE3C8D-5409-4CA2-8146-E3FC9405834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9066" y="3195905"/>
            <a:ext cx="1407788" cy="27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94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B0AA06-71D2-4914-97F3-062AD986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CNN training</a:t>
            </a:r>
            <a:endParaRPr lang="he-IL" b="1" dirty="0"/>
          </a:p>
        </p:txBody>
      </p:sp>
      <p:pic>
        <p:nvPicPr>
          <p:cNvPr id="6" name="Picture 5" descr="A sheep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6FC591F7-17D5-4BE6-BEAB-A44BFB2F4DA0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46" y="1905938"/>
            <a:ext cx="3230695" cy="4038369"/>
          </a:xfrm>
          <a:prstGeom prst="rect">
            <a:avLst/>
          </a:prstGeom>
          <a:solidFill>
            <a:srgbClr val="7030A0"/>
          </a:solidFill>
          <a:scene3d>
            <a:camera prst="isometricOffAxis2Right"/>
            <a:lightRig rig="threePt" dir="t"/>
          </a:scene3d>
        </p:spPr>
      </p:pic>
      <p:sp>
        <p:nvSpPr>
          <p:cNvPr id="351" name="Rectangle 350">
            <a:extLst>
              <a:ext uri="{FF2B5EF4-FFF2-40B4-BE49-F238E27FC236}">
                <a16:creationId xmlns:a16="http://schemas.microsoft.com/office/drawing/2014/main" id="{0E40B9E4-7287-4EDB-B210-C0888C309069}"/>
              </a:ext>
            </a:extLst>
          </p:cNvPr>
          <p:cNvSpPr/>
          <p:nvPr/>
        </p:nvSpPr>
        <p:spPr>
          <a:xfrm>
            <a:off x="995618" y="2450211"/>
            <a:ext cx="5234490" cy="3825805"/>
          </a:xfrm>
          <a:custGeom>
            <a:avLst/>
            <a:gdLst>
              <a:gd name="connsiteX0" fmla="*/ 0 w 2914650"/>
              <a:gd name="connsiteY0" fmla="*/ 0 h 1211510"/>
              <a:gd name="connsiteX1" fmla="*/ 2914650 w 2914650"/>
              <a:gd name="connsiteY1" fmla="*/ 0 h 1211510"/>
              <a:gd name="connsiteX2" fmla="*/ 2914650 w 2914650"/>
              <a:gd name="connsiteY2" fmla="*/ 1211510 h 1211510"/>
              <a:gd name="connsiteX3" fmla="*/ 0 w 2914650"/>
              <a:gd name="connsiteY3" fmla="*/ 1211510 h 1211510"/>
              <a:gd name="connsiteX4" fmla="*/ 0 w 2914650"/>
              <a:gd name="connsiteY4" fmla="*/ 0 h 1211510"/>
              <a:gd name="connsiteX0" fmla="*/ 0 w 4162425"/>
              <a:gd name="connsiteY0" fmla="*/ 0 h 1211510"/>
              <a:gd name="connsiteX1" fmla="*/ 2914650 w 4162425"/>
              <a:gd name="connsiteY1" fmla="*/ 0 h 1211510"/>
              <a:gd name="connsiteX2" fmla="*/ 4162425 w 4162425"/>
              <a:gd name="connsiteY2" fmla="*/ 659060 h 1211510"/>
              <a:gd name="connsiteX3" fmla="*/ 0 w 4162425"/>
              <a:gd name="connsiteY3" fmla="*/ 1211510 h 1211510"/>
              <a:gd name="connsiteX4" fmla="*/ 0 w 4162425"/>
              <a:gd name="connsiteY4" fmla="*/ 0 h 1211510"/>
              <a:gd name="connsiteX0" fmla="*/ 0 w 4181475"/>
              <a:gd name="connsiteY0" fmla="*/ 0 h 1211510"/>
              <a:gd name="connsiteX1" fmla="*/ 4181475 w 4181475"/>
              <a:gd name="connsiteY1" fmla="*/ 257175 h 1211510"/>
              <a:gd name="connsiteX2" fmla="*/ 4162425 w 4181475"/>
              <a:gd name="connsiteY2" fmla="*/ 659060 h 1211510"/>
              <a:gd name="connsiteX3" fmla="*/ 0 w 4181475"/>
              <a:gd name="connsiteY3" fmla="*/ 1211510 h 1211510"/>
              <a:gd name="connsiteX4" fmla="*/ 0 w 4181475"/>
              <a:gd name="connsiteY4" fmla="*/ 0 h 1211510"/>
              <a:gd name="connsiteX0" fmla="*/ 17911 w 4181475"/>
              <a:gd name="connsiteY0" fmla="*/ 0 h 1146740"/>
              <a:gd name="connsiteX1" fmla="*/ 4181475 w 4181475"/>
              <a:gd name="connsiteY1" fmla="*/ 192405 h 1146740"/>
              <a:gd name="connsiteX2" fmla="*/ 4162425 w 4181475"/>
              <a:gd name="connsiteY2" fmla="*/ 594290 h 1146740"/>
              <a:gd name="connsiteX3" fmla="*/ 0 w 4181475"/>
              <a:gd name="connsiteY3" fmla="*/ 1146740 h 1146740"/>
              <a:gd name="connsiteX4" fmla="*/ 17911 w 4181475"/>
              <a:gd name="connsiteY4" fmla="*/ 0 h 1146740"/>
              <a:gd name="connsiteX0" fmla="*/ 2559 w 4166123"/>
              <a:gd name="connsiteY0" fmla="*/ 0 h 1163885"/>
              <a:gd name="connsiteX1" fmla="*/ 4166123 w 4166123"/>
              <a:gd name="connsiteY1" fmla="*/ 192405 h 1163885"/>
              <a:gd name="connsiteX2" fmla="*/ 4147073 w 4166123"/>
              <a:gd name="connsiteY2" fmla="*/ 594290 h 1163885"/>
              <a:gd name="connsiteX3" fmla="*/ 0 w 4166123"/>
              <a:gd name="connsiteY3" fmla="*/ 1163885 h 1163885"/>
              <a:gd name="connsiteX4" fmla="*/ 2559 w 4166123"/>
              <a:gd name="connsiteY4" fmla="*/ 0 h 1163885"/>
              <a:gd name="connsiteX0" fmla="*/ 2559 w 6999188"/>
              <a:gd name="connsiteY0" fmla="*/ 0 h 3108890"/>
              <a:gd name="connsiteX1" fmla="*/ 4166123 w 6999188"/>
              <a:gd name="connsiteY1" fmla="*/ 192405 h 3108890"/>
              <a:gd name="connsiteX2" fmla="*/ 6999188 w 6999188"/>
              <a:gd name="connsiteY2" fmla="*/ 3108890 h 3108890"/>
              <a:gd name="connsiteX3" fmla="*/ 0 w 6999188"/>
              <a:gd name="connsiteY3" fmla="*/ 1163885 h 3108890"/>
              <a:gd name="connsiteX4" fmla="*/ 2559 w 6999188"/>
              <a:gd name="connsiteY4" fmla="*/ 0 h 3108890"/>
              <a:gd name="connsiteX0" fmla="*/ 2559 w 6999188"/>
              <a:gd name="connsiteY0" fmla="*/ 0 h 3108890"/>
              <a:gd name="connsiteX1" fmla="*/ 6984122 w 6999188"/>
              <a:gd name="connsiteY1" fmla="*/ 2620645 h 3108890"/>
              <a:gd name="connsiteX2" fmla="*/ 6999188 w 6999188"/>
              <a:gd name="connsiteY2" fmla="*/ 3108890 h 3108890"/>
              <a:gd name="connsiteX3" fmla="*/ 0 w 6999188"/>
              <a:gd name="connsiteY3" fmla="*/ 1163885 h 3108890"/>
              <a:gd name="connsiteX4" fmla="*/ 2559 w 6999188"/>
              <a:gd name="connsiteY4" fmla="*/ 0 h 3108890"/>
              <a:gd name="connsiteX0" fmla="*/ 0 w 6996629"/>
              <a:gd name="connsiteY0" fmla="*/ 0 h 3108890"/>
              <a:gd name="connsiteX1" fmla="*/ 6981563 w 6996629"/>
              <a:gd name="connsiteY1" fmla="*/ 2620645 h 3108890"/>
              <a:gd name="connsiteX2" fmla="*/ 6996629 w 6996629"/>
              <a:gd name="connsiteY2" fmla="*/ 3108890 h 3108890"/>
              <a:gd name="connsiteX3" fmla="*/ 11087 w 6996629"/>
              <a:gd name="connsiteY3" fmla="*/ 1372165 h 3108890"/>
              <a:gd name="connsiteX4" fmla="*/ 0 w 6996629"/>
              <a:gd name="connsiteY4" fmla="*/ 0 h 3108890"/>
              <a:gd name="connsiteX0" fmla="*/ 0 w 6996629"/>
              <a:gd name="connsiteY0" fmla="*/ 0 h 3160325"/>
              <a:gd name="connsiteX1" fmla="*/ 6981563 w 6996629"/>
              <a:gd name="connsiteY1" fmla="*/ 2620645 h 3160325"/>
              <a:gd name="connsiteX2" fmla="*/ 6996629 w 6996629"/>
              <a:gd name="connsiteY2" fmla="*/ 3108890 h 3160325"/>
              <a:gd name="connsiteX3" fmla="*/ 65672 w 6996629"/>
              <a:gd name="connsiteY3" fmla="*/ 3160325 h 3160325"/>
              <a:gd name="connsiteX4" fmla="*/ 0 w 6996629"/>
              <a:gd name="connsiteY4" fmla="*/ 0 h 3160325"/>
              <a:gd name="connsiteX0" fmla="*/ 9918 w 7006547"/>
              <a:gd name="connsiteY0" fmla="*/ 0 h 3830885"/>
              <a:gd name="connsiteX1" fmla="*/ 6991481 w 7006547"/>
              <a:gd name="connsiteY1" fmla="*/ 2620645 h 3830885"/>
              <a:gd name="connsiteX2" fmla="*/ 7006547 w 7006547"/>
              <a:gd name="connsiteY2" fmla="*/ 3108890 h 3830885"/>
              <a:gd name="connsiteX3" fmla="*/ 535 w 7006547"/>
              <a:gd name="connsiteY3" fmla="*/ 3830885 h 3830885"/>
              <a:gd name="connsiteX4" fmla="*/ 9918 w 7006547"/>
              <a:gd name="connsiteY4" fmla="*/ 0 h 3830885"/>
              <a:gd name="connsiteX0" fmla="*/ 0 w 7030745"/>
              <a:gd name="connsiteY0" fmla="*/ 0 h 3825805"/>
              <a:gd name="connsiteX1" fmla="*/ 7015679 w 7030745"/>
              <a:gd name="connsiteY1" fmla="*/ 2615565 h 3825805"/>
              <a:gd name="connsiteX2" fmla="*/ 7030745 w 7030745"/>
              <a:gd name="connsiteY2" fmla="*/ 3103810 h 3825805"/>
              <a:gd name="connsiteX3" fmla="*/ 24733 w 7030745"/>
              <a:gd name="connsiteY3" fmla="*/ 3825805 h 3825805"/>
              <a:gd name="connsiteX4" fmla="*/ 0 w 7030745"/>
              <a:gd name="connsiteY4" fmla="*/ 0 h 382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745" h="3825805">
                <a:moveTo>
                  <a:pt x="0" y="0"/>
                </a:moveTo>
                <a:lnTo>
                  <a:pt x="7015679" y="2615565"/>
                </a:lnTo>
                <a:lnTo>
                  <a:pt x="7030745" y="3103810"/>
                </a:lnTo>
                <a:lnTo>
                  <a:pt x="24733" y="3825805"/>
                </a:lnTo>
                <a:cubicBezTo>
                  <a:pt x="21037" y="3368417"/>
                  <a:pt x="3696" y="457388"/>
                  <a:pt x="0" y="0"/>
                </a:cubicBez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2" name="Rectangle 350">
            <a:extLst>
              <a:ext uri="{FF2B5EF4-FFF2-40B4-BE49-F238E27FC236}">
                <a16:creationId xmlns:a16="http://schemas.microsoft.com/office/drawing/2014/main" id="{C7ED8A5F-7257-48C3-9D55-92FC9721E332}"/>
              </a:ext>
            </a:extLst>
          </p:cNvPr>
          <p:cNvSpPr/>
          <p:nvPr/>
        </p:nvSpPr>
        <p:spPr>
          <a:xfrm>
            <a:off x="992506" y="1567178"/>
            <a:ext cx="5220855" cy="3487420"/>
          </a:xfrm>
          <a:custGeom>
            <a:avLst/>
            <a:gdLst>
              <a:gd name="connsiteX0" fmla="*/ 0 w 2914650"/>
              <a:gd name="connsiteY0" fmla="*/ 0 h 1211510"/>
              <a:gd name="connsiteX1" fmla="*/ 2914650 w 2914650"/>
              <a:gd name="connsiteY1" fmla="*/ 0 h 1211510"/>
              <a:gd name="connsiteX2" fmla="*/ 2914650 w 2914650"/>
              <a:gd name="connsiteY2" fmla="*/ 1211510 h 1211510"/>
              <a:gd name="connsiteX3" fmla="*/ 0 w 2914650"/>
              <a:gd name="connsiteY3" fmla="*/ 1211510 h 1211510"/>
              <a:gd name="connsiteX4" fmla="*/ 0 w 2914650"/>
              <a:gd name="connsiteY4" fmla="*/ 0 h 1211510"/>
              <a:gd name="connsiteX0" fmla="*/ 0 w 4162425"/>
              <a:gd name="connsiteY0" fmla="*/ 0 h 1211510"/>
              <a:gd name="connsiteX1" fmla="*/ 2914650 w 4162425"/>
              <a:gd name="connsiteY1" fmla="*/ 0 h 1211510"/>
              <a:gd name="connsiteX2" fmla="*/ 4162425 w 4162425"/>
              <a:gd name="connsiteY2" fmla="*/ 659060 h 1211510"/>
              <a:gd name="connsiteX3" fmla="*/ 0 w 4162425"/>
              <a:gd name="connsiteY3" fmla="*/ 1211510 h 1211510"/>
              <a:gd name="connsiteX4" fmla="*/ 0 w 4162425"/>
              <a:gd name="connsiteY4" fmla="*/ 0 h 1211510"/>
              <a:gd name="connsiteX0" fmla="*/ 0 w 4181475"/>
              <a:gd name="connsiteY0" fmla="*/ 0 h 1211510"/>
              <a:gd name="connsiteX1" fmla="*/ 4181475 w 4181475"/>
              <a:gd name="connsiteY1" fmla="*/ 257175 h 1211510"/>
              <a:gd name="connsiteX2" fmla="*/ 4162425 w 4181475"/>
              <a:gd name="connsiteY2" fmla="*/ 659060 h 1211510"/>
              <a:gd name="connsiteX3" fmla="*/ 0 w 4181475"/>
              <a:gd name="connsiteY3" fmla="*/ 1211510 h 1211510"/>
              <a:gd name="connsiteX4" fmla="*/ 0 w 4181475"/>
              <a:gd name="connsiteY4" fmla="*/ 0 h 1211510"/>
              <a:gd name="connsiteX0" fmla="*/ 38100 w 4219575"/>
              <a:gd name="connsiteY0" fmla="*/ 0 h 1059110"/>
              <a:gd name="connsiteX1" fmla="*/ 4219575 w 4219575"/>
              <a:gd name="connsiteY1" fmla="*/ 257175 h 1059110"/>
              <a:gd name="connsiteX2" fmla="*/ 4200525 w 4219575"/>
              <a:gd name="connsiteY2" fmla="*/ 659060 h 1059110"/>
              <a:gd name="connsiteX3" fmla="*/ 0 w 4219575"/>
              <a:gd name="connsiteY3" fmla="*/ 1059110 h 1059110"/>
              <a:gd name="connsiteX4" fmla="*/ 38100 w 4219575"/>
              <a:gd name="connsiteY4" fmla="*/ 0 h 1059110"/>
              <a:gd name="connsiteX0" fmla="*/ 571500 w 4219575"/>
              <a:gd name="connsiteY0" fmla="*/ 438150 h 801935"/>
              <a:gd name="connsiteX1" fmla="*/ 4219575 w 4219575"/>
              <a:gd name="connsiteY1" fmla="*/ 0 h 801935"/>
              <a:gd name="connsiteX2" fmla="*/ 4200525 w 4219575"/>
              <a:gd name="connsiteY2" fmla="*/ 401885 h 801935"/>
              <a:gd name="connsiteX3" fmla="*/ 0 w 4219575"/>
              <a:gd name="connsiteY3" fmla="*/ 801935 h 801935"/>
              <a:gd name="connsiteX4" fmla="*/ 571500 w 4219575"/>
              <a:gd name="connsiteY4" fmla="*/ 438150 h 801935"/>
              <a:gd name="connsiteX0" fmla="*/ 571500 w 4219575"/>
              <a:gd name="connsiteY0" fmla="*/ 438150 h 992435"/>
              <a:gd name="connsiteX1" fmla="*/ 4219575 w 4219575"/>
              <a:gd name="connsiteY1" fmla="*/ 0 h 992435"/>
              <a:gd name="connsiteX2" fmla="*/ 4219575 w 4219575"/>
              <a:gd name="connsiteY2" fmla="*/ 992435 h 992435"/>
              <a:gd name="connsiteX3" fmla="*/ 0 w 4219575"/>
              <a:gd name="connsiteY3" fmla="*/ 801935 h 992435"/>
              <a:gd name="connsiteX4" fmla="*/ 571500 w 4219575"/>
              <a:gd name="connsiteY4" fmla="*/ 438150 h 992435"/>
              <a:gd name="connsiteX0" fmla="*/ 571500 w 4419600"/>
              <a:gd name="connsiteY0" fmla="*/ 0 h 554285"/>
              <a:gd name="connsiteX1" fmla="*/ 4419600 w 4419600"/>
              <a:gd name="connsiteY1" fmla="*/ 476250 h 554285"/>
              <a:gd name="connsiteX2" fmla="*/ 4219575 w 4419600"/>
              <a:gd name="connsiteY2" fmla="*/ 554285 h 554285"/>
              <a:gd name="connsiteX3" fmla="*/ 0 w 4419600"/>
              <a:gd name="connsiteY3" fmla="*/ 363785 h 554285"/>
              <a:gd name="connsiteX4" fmla="*/ 571500 w 4419600"/>
              <a:gd name="connsiteY4" fmla="*/ 0 h 554285"/>
              <a:gd name="connsiteX0" fmla="*/ 551030 w 4399130"/>
              <a:gd name="connsiteY0" fmla="*/ 0 h 554285"/>
              <a:gd name="connsiteX1" fmla="*/ 4399130 w 4399130"/>
              <a:gd name="connsiteY1" fmla="*/ 476250 h 554285"/>
              <a:gd name="connsiteX2" fmla="*/ 4199105 w 4399130"/>
              <a:gd name="connsiteY2" fmla="*/ 554285 h 554285"/>
              <a:gd name="connsiteX3" fmla="*/ 0 w 4399130"/>
              <a:gd name="connsiteY3" fmla="*/ 367595 h 554285"/>
              <a:gd name="connsiteX4" fmla="*/ 551030 w 4399130"/>
              <a:gd name="connsiteY4" fmla="*/ 0 h 554285"/>
              <a:gd name="connsiteX0" fmla="*/ 719906 w 4399130"/>
              <a:gd name="connsiteY0" fmla="*/ 0 h 527615"/>
              <a:gd name="connsiteX1" fmla="*/ 4399130 w 4399130"/>
              <a:gd name="connsiteY1" fmla="*/ 449580 h 527615"/>
              <a:gd name="connsiteX2" fmla="*/ 4199105 w 4399130"/>
              <a:gd name="connsiteY2" fmla="*/ 527615 h 527615"/>
              <a:gd name="connsiteX3" fmla="*/ 0 w 4399130"/>
              <a:gd name="connsiteY3" fmla="*/ 340925 h 527615"/>
              <a:gd name="connsiteX4" fmla="*/ 719906 w 4399130"/>
              <a:gd name="connsiteY4" fmla="*/ 0 h 527615"/>
              <a:gd name="connsiteX0" fmla="*/ 1907150 w 4399130"/>
              <a:gd name="connsiteY0" fmla="*/ 0 h 1071175"/>
              <a:gd name="connsiteX1" fmla="*/ 4399130 w 4399130"/>
              <a:gd name="connsiteY1" fmla="*/ 993140 h 1071175"/>
              <a:gd name="connsiteX2" fmla="*/ 4199105 w 4399130"/>
              <a:gd name="connsiteY2" fmla="*/ 1071175 h 1071175"/>
              <a:gd name="connsiteX3" fmla="*/ 0 w 4399130"/>
              <a:gd name="connsiteY3" fmla="*/ 884485 h 1071175"/>
              <a:gd name="connsiteX4" fmla="*/ 1907150 w 4399130"/>
              <a:gd name="connsiteY4" fmla="*/ 0 h 1071175"/>
              <a:gd name="connsiteX0" fmla="*/ 1907150 w 7012431"/>
              <a:gd name="connsiteY0" fmla="*/ 0 h 3487420"/>
              <a:gd name="connsiteX1" fmla="*/ 7012431 w 7012431"/>
              <a:gd name="connsiteY1" fmla="*/ 3487420 h 3487420"/>
              <a:gd name="connsiteX2" fmla="*/ 4199105 w 7012431"/>
              <a:gd name="connsiteY2" fmla="*/ 1071175 h 3487420"/>
              <a:gd name="connsiteX3" fmla="*/ 0 w 7012431"/>
              <a:gd name="connsiteY3" fmla="*/ 884485 h 3487420"/>
              <a:gd name="connsiteX4" fmla="*/ 1907150 w 7012431"/>
              <a:gd name="connsiteY4" fmla="*/ 0 h 3487420"/>
              <a:gd name="connsiteX0" fmla="*/ 1907150 w 7012431"/>
              <a:gd name="connsiteY0" fmla="*/ 0 h 3487420"/>
              <a:gd name="connsiteX1" fmla="*/ 7012431 w 7012431"/>
              <a:gd name="connsiteY1" fmla="*/ 3487420 h 3487420"/>
              <a:gd name="connsiteX2" fmla="*/ 6594063 w 7012431"/>
              <a:gd name="connsiteY2" fmla="*/ 3372415 h 3487420"/>
              <a:gd name="connsiteX3" fmla="*/ 0 w 7012431"/>
              <a:gd name="connsiteY3" fmla="*/ 884485 h 3487420"/>
              <a:gd name="connsiteX4" fmla="*/ 1907150 w 7012431"/>
              <a:gd name="connsiteY4" fmla="*/ 0 h 3487420"/>
              <a:gd name="connsiteX0" fmla="*/ 1907150 w 7012431"/>
              <a:gd name="connsiteY0" fmla="*/ 0 h 3487420"/>
              <a:gd name="connsiteX1" fmla="*/ 7012431 w 7012431"/>
              <a:gd name="connsiteY1" fmla="*/ 3487420 h 3487420"/>
              <a:gd name="connsiteX2" fmla="*/ 0 w 7012431"/>
              <a:gd name="connsiteY2" fmla="*/ 884485 h 3487420"/>
              <a:gd name="connsiteX3" fmla="*/ 1907150 w 7012431"/>
              <a:gd name="connsiteY3" fmla="*/ 0 h 348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2431" h="3487420">
                <a:moveTo>
                  <a:pt x="1907150" y="0"/>
                </a:moveTo>
                <a:lnTo>
                  <a:pt x="7012431" y="3487420"/>
                </a:lnTo>
                <a:lnTo>
                  <a:pt x="0" y="884485"/>
                </a:lnTo>
                <a:lnTo>
                  <a:pt x="1907150" y="0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19" name="Rectangle 918">
            <a:extLst>
              <a:ext uri="{FF2B5EF4-FFF2-40B4-BE49-F238E27FC236}">
                <a16:creationId xmlns:a16="http://schemas.microsoft.com/office/drawing/2014/main" id="{38B0AE0C-3894-4BCD-A795-D4B17013A534}"/>
              </a:ext>
            </a:extLst>
          </p:cNvPr>
          <p:cNvSpPr/>
          <p:nvPr/>
        </p:nvSpPr>
        <p:spPr>
          <a:xfrm>
            <a:off x="2311761" y="5987528"/>
            <a:ext cx="1229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kernels</a:t>
            </a:r>
            <a:endParaRPr lang="he-IL" sz="28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C383A622-9EC1-4F7C-B705-AEEAF0D6F030}"/>
              </a:ext>
            </a:extLst>
          </p:cNvPr>
          <p:cNvSpPr/>
          <p:nvPr/>
        </p:nvSpPr>
        <p:spPr>
          <a:xfrm>
            <a:off x="2653359" y="1373801"/>
            <a:ext cx="5070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28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91F1FB32-5E91-419B-8B1F-135F02CF2E7B}"/>
              </a:ext>
            </a:extLst>
          </p:cNvPr>
          <p:cNvGrpSpPr/>
          <p:nvPr/>
        </p:nvGrpSpPr>
        <p:grpSpPr>
          <a:xfrm>
            <a:off x="6213361" y="4558356"/>
            <a:ext cx="2229788" cy="1020558"/>
            <a:chOff x="9769959" y="4986145"/>
            <a:chExt cx="2229788" cy="1020558"/>
          </a:xfrm>
        </p:grpSpPr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435EA9E0-50D7-4467-A851-B54541074C06}"/>
                </a:ext>
              </a:extLst>
            </p:cNvPr>
            <p:cNvSpPr/>
            <p:nvPr/>
          </p:nvSpPr>
          <p:spPr>
            <a:xfrm>
              <a:off x="9769959" y="4986145"/>
              <a:ext cx="2229788" cy="1020558"/>
            </a:xfrm>
            <a:custGeom>
              <a:avLst/>
              <a:gdLst>
                <a:gd name="connsiteX0" fmla="*/ 0 w 2229788"/>
                <a:gd name="connsiteY0" fmla="*/ 0 h 1020558"/>
                <a:gd name="connsiteX1" fmla="*/ 2229788 w 2229788"/>
                <a:gd name="connsiteY1" fmla="*/ 0 h 1020558"/>
                <a:gd name="connsiteX2" fmla="*/ 2229788 w 2229788"/>
                <a:gd name="connsiteY2" fmla="*/ 1020558 h 1020558"/>
                <a:gd name="connsiteX3" fmla="*/ 0 w 2229788"/>
                <a:gd name="connsiteY3" fmla="*/ 1020558 h 1020558"/>
                <a:gd name="connsiteX4" fmla="*/ 0 w 2229788"/>
                <a:gd name="connsiteY4" fmla="*/ 0 h 10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788" h="1020558">
                  <a:moveTo>
                    <a:pt x="0" y="0"/>
                  </a:moveTo>
                  <a:lnTo>
                    <a:pt x="2229788" y="0"/>
                  </a:lnTo>
                  <a:lnTo>
                    <a:pt x="2229788" y="1020558"/>
                  </a:lnTo>
                  <a:lnTo>
                    <a:pt x="0" y="10205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668593" numCol="1" spcCol="1270" anchor="ctr" anchorCtr="0">
              <a:noAutofit/>
            </a:bodyPr>
            <a:lstStyle/>
            <a:p>
              <a:pPr marL="0" lvl="0" indent="0" algn="ctr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is dog?</a:t>
              </a:r>
              <a:endParaRPr lang="he-IL" sz="2800" kern="120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8E393F11-FC45-4607-B38D-1ABC99852FD6}"/>
                </a:ext>
              </a:extLst>
            </p:cNvPr>
            <p:cNvSpPr/>
            <p:nvPr/>
          </p:nvSpPr>
          <p:spPr>
            <a:xfrm>
              <a:off x="9769959" y="5516337"/>
              <a:ext cx="2229788" cy="469456"/>
            </a:xfrm>
            <a:custGeom>
              <a:avLst/>
              <a:gdLst>
                <a:gd name="connsiteX0" fmla="*/ 0 w 2229788"/>
                <a:gd name="connsiteY0" fmla="*/ 0 h 469456"/>
                <a:gd name="connsiteX1" fmla="*/ 2229788 w 2229788"/>
                <a:gd name="connsiteY1" fmla="*/ 0 h 469456"/>
                <a:gd name="connsiteX2" fmla="*/ 2229788 w 2229788"/>
                <a:gd name="connsiteY2" fmla="*/ 469456 h 469456"/>
                <a:gd name="connsiteX3" fmla="*/ 0 w 2229788"/>
                <a:gd name="connsiteY3" fmla="*/ 469456 h 469456"/>
                <a:gd name="connsiteX4" fmla="*/ 0 w 2229788"/>
                <a:gd name="connsiteY4" fmla="*/ 0 h 46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788" h="469456">
                  <a:moveTo>
                    <a:pt x="0" y="0"/>
                  </a:moveTo>
                  <a:lnTo>
                    <a:pt x="2229788" y="0"/>
                  </a:lnTo>
                  <a:lnTo>
                    <a:pt x="2229788" y="469456"/>
                  </a:lnTo>
                  <a:lnTo>
                    <a:pt x="0" y="46945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35560" rIns="199136" bIns="35560" numCol="1" spcCol="1270" anchor="ctr" anchorCtr="0">
              <a:noAutofit/>
            </a:bodyPr>
            <a:lstStyle/>
            <a:p>
              <a:pPr marL="0" lvl="0" indent="0" algn="ctr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0.02</a:t>
              </a:r>
              <a:endParaRPr lang="he-IL" sz="2800" kern="1200" dirty="0"/>
            </a:p>
          </p:txBody>
        </p:sp>
      </p:grpSp>
      <p:sp>
        <p:nvSpPr>
          <p:cNvPr id="379" name="Rectangle 378">
            <a:extLst>
              <a:ext uri="{FF2B5EF4-FFF2-40B4-BE49-F238E27FC236}">
                <a16:creationId xmlns:a16="http://schemas.microsoft.com/office/drawing/2014/main" id="{DA356E16-FE17-4A9A-9D08-025358076B0A}"/>
              </a:ext>
            </a:extLst>
          </p:cNvPr>
          <p:cNvSpPr/>
          <p:nvPr/>
        </p:nvSpPr>
        <p:spPr>
          <a:xfrm>
            <a:off x="3390804" y="1873413"/>
            <a:ext cx="4332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2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24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80248E80-419A-4C03-9279-5E9F7443D4BF}"/>
              </a:ext>
            </a:extLst>
          </p:cNvPr>
          <p:cNvSpPr/>
          <p:nvPr/>
        </p:nvSpPr>
        <p:spPr>
          <a:xfrm>
            <a:off x="4077017" y="2281286"/>
            <a:ext cx="3646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2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2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2945425E-FAE8-47BD-BB87-918B5EB59632}"/>
              </a:ext>
            </a:extLst>
          </p:cNvPr>
          <p:cNvSpPr/>
          <p:nvPr/>
        </p:nvSpPr>
        <p:spPr>
          <a:xfrm>
            <a:off x="4418585" y="2684154"/>
            <a:ext cx="3305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CB2FF16B-3850-4EC0-ADD6-6A024981701B}"/>
              </a:ext>
            </a:extLst>
          </p:cNvPr>
          <p:cNvSpPr/>
          <p:nvPr/>
        </p:nvSpPr>
        <p:spPr>
          <a:xfrm>
            <a:off x="4771438" y="3028296"/>
            <a:ext cx="2952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6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6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BE3BEAA3-3462-4BD4-9FB7-FE05FA318FC8}"/>
              </a:ext>
            </a:extLst>
          </p:cNvPr>
          <p:cNvSpPr/>
          <p:nvPr/>
        </p:nvSpPr>
        <p:spPr>
          <a:xfrm>
            <a:off x="5109672" y="3384159"/>
            <a:ext cx="26140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4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5F1F96A3-9470-4B1F-86FC-CD2F87CF0942}"/>
              </a:ext>
            </a:extLst>
          </p:cNvPr>
          <p:cNvSpPr/>
          <p:nvPr/>
        </p:nvSpPr>
        <p:spPr>
          <a:xfrm>
            <a:off x="5462461" y="3718939"/>
            <a:ext cx="22612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2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2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5AC6AAA-22F0-4BAB-8FC8-46B207CDE8F2}"/>
              </a:ext>
            </a:extLst>
          </p:cNvPr>
          <p:cNvSpPr/>
          <p:nvPr/>
        </p:nvSpPr>
        <p:spPr>
          <a:xfrm>
            <a:off x="5806208" y="3995938"/>
            <a:ext cx="19175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4281E2AF-119B-4048-B900-17F8EBB9F5C7}"/>
              </a:ext>
            </a:extLst>
          </p:cNvPr>
          <p:cNvSpPr/>
          <p:nvPr/>
        </p:nvSpPr>
        <p:spPr>
          <a:xfrm>
            <a:off x="6317567" y="4256541"/>
            <a:ext cx="140615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7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7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3D044-DFC9-421E-AD6A-42AD0C3DA2EC}"/>
                  </a:ext>
                </a:extLst>
              </p:cNvPr>
              <p:cNvSpPr txBox="1"/>
              <p:nvPr/>
            </p:nvSpPr>
            <p:spPr>
              <a:xfrm>
                <a:off x="8265921" y="3470507"/>
                <a:ext cx="3831433" cy="599908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3D044-DFC9-421E-AD6A-42AD0C3DA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921" y="3470507"/>
                <a:ext cx="3831433" cy="5999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2A8CCC-CE9C-4E9E-AFA9-FC63F7026006}"/>
              </a:ext>
            </a:extLst>
          </p:cNvPr>
          <p:cNvSpPr txBox="1"/>
          <p:nvPr/>
        </p:nvSpPr>
        <p:spPr>
          <a:xfrm>
            <a:off x="8801258" y="2933948"/>
            <a:ext cx="27838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propagation</a:t>
            </a:r>
            <a:endParaRPr lang="he-IL" sz="28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1FE2D7-E327-43E0-B329-E79009366E18}"/>
              </a:ext>
            </a:extLst>
          </p:cNvPr>
          <p:cNvSpPr txBox="1"/>
          <p:nvPr/>
        </p:nvSpPr>
        <p:spPr>
          <a:xfrm>
            <a:off x="7328255" y="5695996"/>
            <a:ext cx="27838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loss</a:t>
            </a:r>
            <a:endParaRPr lang="he-IL" sz="28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3" name="Picture 22" descr="A picture containing crossword, text&#10;&#10;Description automatically generated">
            <a:extLst>
              <a:ext uri="{FF2B5EF4-FFF2-40B4-BE49-F238E27FC236}">
                <a16:creationId xmlns:a16="http://schemas.microsoft.com/office/drawing/2014/main" id="{15763E78-0FB0-46DE-BB6C-B400B16D157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2719066" y="3195905"/>
            <a:ext cx="1407788" cy="27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7410"/>
            <a:ext cx="6510556" cy="1325563"/>
          </a:xfrm>
        </p:spPr>
        <p:txBody>
          <a:bodyPr/>
          <a:lstStyle/>
          <a:p>
            <a:r>
              <a:rPr lang="en-US" dirty="0"/>
              <a:t>Rf and Raman Spectroscopy of a Degenerate Fermi Gas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F9D602-5DF4-40E8-BD54-693532D73C31}"/>
              </a:ext>
            </a:extLst>
          </p:cNvPr>
          <p:cNvSpPr/>
          <p:nvPr/>
        </p:nvSpPr>
        <p:spPr>
          <a:xfrm>
            <a:off x="0" y="1870229"/>
            <a:ext cx="685800" cy="2328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E104719-4051-487E-96BE-2F05E9012F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4" y="3350254"/>
            <a:ext cx="4641062" cy="2952017"/>
          </a:xfrm>
          <a:prstGeom prst="rect">
            <a:avLst/>
          </a:prstGeom>
        </p:spPr>
      </p:pic>
      <p:pic>
        <p:nvPicPr>
          <p:cNvPr id="9" name="Picture 8" descr="A picture containing meter&#10;&#10;Description automatically generated">
            <a:extLst>
              <a:ext uri="{FF2B5EF4-FFF2-40B4-BE49-F238E27FC236}">
                <a16:creationId xmlns:a16="http://schemas.microsoft.com/office/drawing/2014/main" id="{F7276AC1-0E20-40F9-8778-91BFD5D15C2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920" y="1657541"/>
            <a:ext cx="4243137" cy="1476461"/>
          </a:xfrm>
          <a:prstGeom prst="rect">
            <a:avLst/>
          </a:prstGeom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199D451A-0422-4A92-BFA8-E04C9B317809}"/>
              </a:ext>
            </a:extLst>
          </p:cNvPr>
          <p:cNvSpPr txBox="1"/>
          <p:nvPr/>
        </p:nvSpPr>
        <p:spPr>
          <a:xfrm>
            <a:off x="437920" y="6302271"/>
            <a:ext cx="421268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>
                <a:latin typeface="AdvOT5e4d79fc"/>
                <a:ea typeface="AdvOT5e4d79fc"/>
                <a:cs typeface="AdvOT5e4d79fc"/>
                <a:sym typeface="AdvOT5e4d79fc"/>
              </a:defRPr>
            </a:pPr>
            <a:r>
              <a:rPr lang="en-US" sz="1600" dirty="0">
                <a:sym typeface="AdvOT5e4d79fc"/>
              </a:rPr>
              <a:t>C. Shkedrov, Y. Florshaim, GN, A. Gandman</a:t>
            </a:r>
          </a:p>
          <a:p>
            <a:pPr algn="ctr">
              <a:defRPr sz="1600">
                <a:latin typeface="AdvOT5e4d79fc"/>
                <a:ea typeface="AdvOT5e4d79fc"/>
                <a:cs typeface="AdvOT5e4d79fc"/>
                <a:sym typeface="AdvOT5e4d79fc"/>
              </a:defRPr>
            </a:pPr>
            <a:r>
              <a:rPr lang="en-US" sz="1600" dirty="0">
                <a:sym typeface="AdvOT5e4d79fc"/>
              </a:rPr>
              <a:t>and Y. Sagi, </a:t>
            </a:r>
            <a:r>
              <a:rPr lang="en-US" sz="1600" i="1" dirty="0">
                <a:sym typeface="AdvOT5e4d79fc"/>
              </a:rPr>
              <a:t>Phys. Rev. Lett.</a:t>
            </a:r>
            <a:r>
              <a:rPr lang="en-US" sz="1600" dirty="0">
                <a:sym typeface="AdvOT5e4d79fc"/>
              </a:rPr>
              <a:t> </a:t>
            </a:r>
            <a:r>
              <a:rPr lang="en-US" sz="1600" b="1" dirty="0">
                <a:sym typeface="AdvOT5e4d79fc"/>
              </a:rPr>
              <a:t>121</a:t>
            </a:r>
            <a:r>
              <a:rPr lang="en-US" sz="1600" dirty="0">
                <a:sym typeface="AdvOT5e4d79fc"/>
              </a:rPr>
              <a:t> (9), 093402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FA1D9BA-5EB0-4303-A7B2-FB824C264648}"/>
              </a:ext>
            </a:extLst>
          </p:cNvPr>
          <p:cNvSpPr txBox="1"/>
          <p:nvPr/>
        </p:nvSpPr>
        <p:spPr>
          <a:xfrm>
            <a:off x="6199465" y="6421742"/>
            <a:ext cx="574289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>
                <a:latin typeface="AdvOT5e4d79fc"/>
                <a:ea typeface="AdvOT5e4d79fc"/>
                <a:cs typeface="AdvOT5e4d79fc"/>
                <a:sym typeface="AdvOT5e4d79fc"/>
              </a:defRPr>
            </a:pPr>
            <a:r>
              <a:rPr lang="en-US" sz="1600" dirty="0">
                <a:sym typeface="AdvOT5e4d79fc"/>
              </a:rPr>
              <a:t>C. Shkedrov , GN, Y. Florshaim and Y. Sagi, </a:t>
            </a:r>
            <a:r>
              <a:rPr lang="en-US" sz="1600" i="1" dirty="0">
                <a:sym typeface="AdvOT5e4d79fc"/>
              </a:rPr>
              <a:t>arXiv</a:t>
            </a:r>
            <a:r>
              <a:rPr lang="en-US" sz="1600" dirty="0">
                <a:sym typeface="AdvOT5e4d79fc"/>
              </a:rPr>
              <a:t>:1909.12141 (2019)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663B93-8A99-4C61-BE6F-E46B2EECEF99}"/>
              </a:ext>
            </a:extLst>
          </p:cNvPr>
          <p:cNvSpPr/>
          <p:nvPr/>
        </p:nvSpPr>
        <p:spPr>
          <a:xfrm>
            <a:off x="1556276" y="1631903"/>
            <a:ext cx="435835" cy="299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2" name="Picture 21" descr="A picture containing light, dark, colorful, black&#10;&#10;Description automatically generated">
            <a:extLst>
              <a:ext uri="{FF2B5EF4-FFF2-40B4-BE49-F238E27FC236}">
                <a16:creationId xmlns:a16="http://schemas.microsoft.com/office/drawing/2014/main" id="{7D7B6BE3-086D-48EC-9CE6-F2AC0CA06E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90" y="3581887"/>
            <a:ext cx="4437399" cy="25304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32BC8A-25D0-4087-A327-9AE9F09566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90" y="416210"/>
            <a:ext cx="4437399" cy="3165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3E9DFF-7BC9-47B6-AE10-7167E74C93C7}"/>
                  </a:ext>
                </a:extLst>
              </p:cNvPr>
              <p:cNvSpPr txBox="1"/>
              <p:nvPr/>
            </p:nvSpPr>
            <p:spPr>
              <a:xfrm>
                <a:off x="1732248" y="4545423"/>
                <a:ext cx="1253035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>
                    <a:ln w="0"/>
                    <a:solidFill>
                      <a:schemeClr val="accent1"/>
                    </a:solidFill>
                    <a:effectLst>
                      <a:glow rad="127000">
                        <a:schemeClr val="bg1"/>
                      </a:glow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fit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glow rad="127000">
                                <a:schemeClr val="bg1"/>
                              </a:glow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glow rad="127000">
                                <a:schemeClr val="bg1"/>
                              </a:glow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glow rad="127000">
                                <a:schemeClr val="bg1"/>
                              </a:glow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n w="0"/>
                        <a:solidFill>
                          <a:schemeClr val="accent1"/>
                        </a:solidFill>
                        <a:effectLst>
                          <a:glow rad="127000">
                            <a:schemeClr val="bg1"/>
                          </a:glow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i="1" dirty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glow rad="127000">
                                <a:schemeClr val="bg1"/>
                              </a:glow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glow rad="127000">
                                <a:schemeClr val="bg1"/>
                              </a:glow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p>
                        <m:r>
                          <a:rPr lang="en-US" i="1" dirty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glow rad="127000">
                                <a:schemeClr val="bg1"/>
                              </a:glow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he-IL" dirty="0">
                  <a:ln w="0"/>
                  <a:solidFill>
                    <a:schemeClr val="accent1"/>
                  </a:solidFill>
                  <a:effectLst>
                    <a:glow rad="127000">
                      <a:schemeClr val="bg1"/>
                    </a:glow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3E9DFF-7BC9-47B6-AE10-7167E74C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248" y="4545423"/>
                <a:ext cx="1253035" cy="369332"/>
              </a:xfrm>
              <a:prstGeom prst="rect">
                <a:avLst/>
              </a:prstGeom>
              <a:blipFill>
                <a:blip r:embed="rId8"/>
                <a:stretch>
                  <a:fillRect l="-9223" t="-25000" b="-4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01890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B0AA06-71D2-4914-97F3-062AD986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CNN training</a:t>
            </a:r>
            <a:endParaRPr lang="he-IL" b="1" dirty="0"/>
          </a:p>
        </p:txBody>
      </p:sp>
      <p:pic>
        <p:nvPicPr>
          <p:cNvPr id="6" name="Picture 5" descr="A sheep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6FC591F7-17D5-4BE6-BEAB-A44BFB2F4DA0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46" y="1905938"/>
            <a:ext cx="3230695" cy="4038369"/>
          </a:xfrm>
          <a:prstGeom prst="rect">
            <a:avLst/>
          </a:prstGeom>
          <a:solidFill>
            <a:srgbClr val="7030A0"/>
          </a:solidFill>
          <a:scene3d>
            <a:camera prst="isometricOffAxis2Right"/>
            <a:lightRig rig="threePt" dir="t"/>
          </a:scene3d>
        </p:spPr>
      </p:pic>
      <p:sp>
        <p:nvSpPr>
          <p:cNvPr id="351" name="Rectangle 350">
            <a:extLst>
              <a:ext uri="{FF2B5EF4-FFF2-40B4-BE49-F238E27FC236}">
                <a16:creationId xmlns:a16="http://schemas.microsoft.com/office/drawing/2014/main" id="{0E40B9E4-7287-4EDB-B210-C0888C309069}"/>
              </a:ext>
            </a:extLst>
          </p:cNvPr>
          <p:cNvSpPr/>
          <p:nvPr/>
        </p:nvSpPr>
        <p:spPr>
          <a:xfrm>
            <a:off x="995618" y="2450211"/>
            <a:ext cx="5234490" cy="3825805"/>
          </a:xfrm>
          <a:custGeom>
            <a:avLst/>
            <a:gdLst>
              <a:gd name="connsiteX0" fmla="*/ 0 w 2914650"/>
              <a:gd name="connsiteY0" fmla="*/ 0 h 1211510"/>
              <a:gd name="connsiteX1" fmla="*/ 2914650 w 2914650"/>
              <a:gd name="connsiteY1" fmla="*/ 0 h 1211510"/>
              <a:gd name="connsiteX2" fmla="*/ 2914650 w 2914650"/>
              <a:gd name="connsiteY2" fmla="*/ 1211510 h 1211510"/>
              <a:gd name="connsiteX3" fmla="*/ 0 w 2914650"/>
              <a:gd name="connsiteY3" fmla="*/ 1211510 h 1211510"/>
              <a:gd name="connsiteX4" fmla="*/ 0 w 2914650"/>
              <a:gd name="connsiteY4" fmla="*/ 0 h 1211510"/>
              <a:gd name="connsiteX0" fmla="*/ 0 w 4162425"/>
              <a:gd name="connsiteY0" fmla="*/ 0 h 1211510"/>
              <a:gd name="connsiteX1" fmla="*/ 2914650 w 4162425"/>
              <a:gd name="connsiteY1" fmla="*/ 0 h 1211510"/>
              <a:gd name="connsiteX2" fmla="*/ 4162425 w 4162425"/>
              <a:gd name="connsiteY2" fmla="*/ 659060 h 1211510"/>
              <a:gd name="connsiteX3" fmla="*/ 0 w 4162425"/>
              <a:gd name="connsiteY3" fmla="*/ 1211510 h 1211510"/>
              <a:gd name="connsiteX4" fmla="*/ 0 w 4162425"/>
              <a:gd name="connsiteY4" fmla="*/ 0 h 1211510"/>
              <a:gd name="connsiteX0" fmla="*/ 0 w 4181475"/>
              <a:gd name="connsiteY0" fmla="*/ 0 h 1211510"/>
              <a:gd name="connsiteX1" fmla="*/ 4181475 w 4181475"/>
              <a:gd name="connsiteY1" fmla="*/ 257175 h 1211510"/>
              <a:gd name="connsiteX2" fmla="*/ 4162425 w 4181475"/>
              <a:gd name="connsiteY2" fmla="*/ 659060 h 1211510"/>
              <a:gd name="connsiteX3" fmla="*/ 0 w 4181475"/>
              <a:gd name="connsiteY3" fmla="*/ 1211510 h 1211510"/>
              <a:gd name="connsiteX4" fmla="*/ 0 w 4181475"/>
              <a:gd name="connsiteY4" fmla="*/ 0 h 1211510"/>
              <a:gd name="connsiteX0" fmla="*/ 17911 w 4181475"/>
              <a:gd name="connsiteY0" fmla="*/ 0 h 1146740"/>
              <a:gd name="connsiteX1" fmla="*/ 4181475 w 4181475"/>
              <a:gd name="connsiteY1" fmla="*/ 192405 h 1146740"/>
              <a:gd name="connsiteX2" fmla="*/ 4162425 w 4181475"/>
              <a:gd name="connsiteY2" fmla="*/ 594290 h 1146740"/>
              <a:gd name="connsiteX3" fmla="*/ 0 w 4181475"/>
              <a:gd name="connsiteY3" fmla="*/ 1146740 h 1146740"/>
              <a:gd name="connsiteX4" fmla="*/ 17911 w 4181475"/>
              <a:gd name="connsiteY4" fmla="*/ 0 h 1146740"/>
              <a:gd name="connsiteX0" fmla="*/ 2559 w 4166123"/>
              <a:gd name="connsiteY0" fmla="*/ 0 h 1163885"/>
              <a:gd name="connsiteX1" fmla="*/ 4166123 w 4166123"/>
              <a:gd name="connsiteY1" fmla="*/ 192405 h 1163885"/>
              <a:gd name="connsiteX2" fmla="*/ 4147073 w 4166123"/>
              <a:gd name="connsiteY2" fmla="*/ 594290 h 1163885"/>
              <a:gd name="connsiteX3" fmla="*/ 0 w 4166123"/>
              <a:gd name="connsiteY3" fmla="*/ 1163885 h 1163885"/>
              <a:gd name="connsiteX4" fmla="*/ 2559 w 4166123"/>
              <a:gd name="connsiteY4" fmla="*/ 0 h 1163885"/>
              <a:gd name="connsiteX0" fmla="*/ 2559 w 6999188"/>
              <a:gd name="connsiteY0" fmla="*/ 0 h 3108890"/>
              <a:gd name="connsiteX1" fmla="*/ 4166123 w 6999188"/>
              <a:gd name="connsiteY1" fmla="*/ 192405 h 3108890"/>
              <a:gd name="connsiteX2" fmla="*/ 6999188 w 6999188"/>
              <a:gd name="connsiteY2" fmla="*/ 3108890 h 3108890"/>
              <a:gd name="connsiteX3" fmla="*/ 0 w 6999188"/>
              <a:gd name="connsiteY3" fmla="*/ 1163885 h 3108890"/>
              <a:gd name="connsiteX4" fmla="*/ 2559 w 6999188"/>
              <a:gd name="connsiteY4" fmla="*/ 0 h 3108890"/>
              <a:gd name="connsiteX0" fmla="*/ 2559 w 6999188"/>
              <a:gd name="connsiteY0" fmla="*/ 0 h 3108890"/>
              <a:gd name="connsiteX1" fmla="*/ 6984122 w 6999188"/>
              <a:gd name="connsiteY1" fmla="*/ 2620645 h 3108890"/>
              <a:gd name="connsiteX2" fmla="*/ 6999188 w 6999188"/>
              <a:gd name="connsiteY2" fmla="*/ 3108890 h 3108890"/>
              <a:gd name="connsiteX3" fmla="*/ 0 w 6999188"/>
              <a:gd name="connsiteY3" fmla="*/ 1163885 h 3108890"/>
              <a:gd name="connsiteX4" fmla="*/ 2559 w 6999188"/>
              <a:gd name="connsiteY4" fmla="*/ 0 h 3108890"/>
              <a:gd name="connsiteX0" fmla="*/ 0 w 6996629"/>
              <a:gd name="connsiteY0" fmla="*/ 0 h 3108890"/>
              <a:gd name="connsiteX1" fmla="*/ 6981563 w 6996629"/>
              <a:gd name="connsiteY1" fmla="*/ 2620645 h 3108890"/>
              <a:gd name="connsiteX2" fmla="*/ 6996629 w 6996629"/>
              <a:gd name="connsiteY2" fmla="*/ 3108890 h 3108890"/>
              <a:gd name="connsiteX3" fmla="*/ 11087 w 6996629"/>
              <a:gd name="connsiteY3" fmla="*/ 1372165 h 3108890"/>
              <a:gd name="connsiteX4" fmla="*/ 0 w 6996629"/>
              <a:gd name="connsiteY4" fmla="*/ 0 h 3108890"/>
              <a:gd name="connsiteX0" fmla="*/ 0 w 6996629"/>
              <a:gd name="connsiteY0" fmla="*/ 0 h 3160325"/>
              <a:gd name="connsiteX1" fmla="*/ 6981563 w 6996629"/>
              <a:gd name="connsiteY1" fmla="*/ 2620645 h 3160325"/>
              <a:gd name="connsiteX2" fmla="*/ 6996629 w 6996629"/>
              <a:gd name="connsiteY2" fmla="*/ 3108890 h 3160325"/>
              <a:gd name="connsiteX3" fmla="*/ 65672 w 6996629"/>
              <a:gd name="connsiteY3" fmla="*/ 3160325 h 3160325"/>
              <a:gd name="connsiteX4" fmla="*/ 0 w 6996629"/>
              <a:gd name="connsiteY4" fmla="*/ 0 h 3160325"/>
              <a:gd name="connsiteX0" fmla="*/ 9918 w 7006547"/>
              <a:gd name="connsiteY0" fmla="*/ 0 h 3830885"/>
              <a:gd name="connsiteX1" fmla="*/ 6991481 w 7006547"/>
              <a:gd name="connsiteY1" fmla="*/ 2620645 h 3830885"/>
              <a:gd name="connsiteX2" fmla="*/ 7006547 w 7006547"/>
              <a:gd name="connsiteY2" fmla="*/ 3108890 h 3830885"/>
              <a:gd name="connsiteX3" fmla="*/ 535 w 7006547"/>
              <a:gd name="connsiteY3" fmla="*/ 3830885 h 3830885"/>
              <a:gd name="connsiteX4" fmla="*/ 9918 w 7006547"/>
              <a:gd name="connsiteY4" fmla="*/ 0 h 3830885"/>
              <a:gd name="connsiteX0" fmla="*/ 0 w 7030745"/>
              <a:gd name="connsiteY0" fmla="*/ 0 h 3825805"/>
              <a:gd name="connsiteX1" fmla="*/ 7015679 w 7030745"/>
              <a:gd name="connsiteY1" fmla="*/ 2615565 h 3825805"/>
              <a:gd name="connsiteX2" fmla="*/ 7030745 w 7030745"/>
              <a:gd name="connsiteY2" fmla="*/ 3103810 h 3825805"/>
              <a:gd name="connsiteX3" fmla="*/ 24733 w 7030745"/>
              <a:gd name="connsiteY3" fmla="*/ 3825805 h 3825805"/>
              <a:gd name="connsiteX4" fmla="*/ 0 w 7030745"/>
              <a:gd name="connsiteY4" fmla="*/ 0 h 382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745" h="3825805">
                <a:moveTo>
                  <a:pt x="0" y="0"/>
                </a:moveTo>
                <a:lnTo>
                  <a:pt x="7015679" y="2615565"/>
                </a:lnTo>
                <a:lnTo>
                  <a:pt x="7030745" y="3103810"/>
                </a:lnTo>
                <a:lnTo>
                  <a:pt x="24733" y="3825805"/>
                </a:lnTo>
                <a:cubicBezTo>
                  <a:pt x="21037" y="3368417"/>
                  <a:pt x="3696" y="457388"/>
                  <a:pt x="0" y="0"/>
                </a:cubicBez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2" name="Rectangle 350">
            <a:extLst>
              <a:ext uri="{FF2B5EF4-FFF2-40B4-BE49-F238E27FC236}">
                <a16:creationId xmlns:a16="http://schemas.microsoft.com/office/drawing/2014/main" id="{C7ED8A5F-7257-48C3-9D55-92FC9721E332}"/>
              </a:ext>
            </a:extLst>
          </p:cNvPr>
          <p:cNvSpPr/>
          <p:nvPr/>
        </p:nvSpPr>
        <p:spPr>
          <a:xfrm>
            <a:off x="992506" y="1567178"/>
            <a:ext cx="5220855" cy="3487420"/>
          </a:xfrm>
          <a:custGeom>
            <a:avLst/>
            <a:gdLst>
              <a:gd name="connsiteX0" fmla="*/ 0 w 2914650"/>
              <a:gd name="connsiteY0" fmla="*/ 0 h 1211510"/>
              <a:gd name="connsiteX1" fmla="*/ 2914650 w 2914650"/>
              <a:gd name="connsiteY1" fmla="*/ 0 h 1211510"/>
              <a:gd name="connsiteX2" fmla="*/ 2914650 w 2914650"/>
              <a:gd name="connsiteY2" fmla="*/ 1211510 h 1211510"/>
              <a:gd name="connsiteX3" fmla="*/ 0 w 2914650"/>
              <a:gd name="connsiteY3" fmla="*/ 1211510 h 1211510"/>
              <a:gd name="connsiteX4" fmla="*/ 0 w 2914650"/>
              <a:gd name="connsiteY4" fmla="*/ 0 h 1211510"/>
              <a:gd name="connsiteX0" fmla="*/ 0 w 4162425"/>
              <a:gd name="connsiteY0" fmla="*/ 0 h 1211510"/>
              <a:gd name="connsiteX1" fmla="*/ 2914650 w 4162425"/>
              <a:gd name="connsiteY1" fmla="*/ 0 h 1211510"/>
              <a:gd name="connsiteX2" fmla="*/ 4162425 w 4162425"/>
              <a:gd name="connsiteY2" fmla="*/ 659060 h 1211510"/>
              <a:gd name="connsiteX3" fmla="*/ 0 w 4162425"/>
              <a:gd name="connsiteY3" fmla="*/ 1211510 h 1211510"/>
              <a:gd name="connsiteX4" fmla="*/ 0 w 4162425"/>
              <a:gd name="connsiteY4" fmla="*/ 0 h 1211510"/>
              <a:gd name="connsiteX0" fmla="*/ 0 w 4181475"/>
              <a:gd name="connsiteY0" fmla="*/ 0 h 1211510"/>
              <a:gd name="connsiteX1" fmla="*/ 4181475 w 4181475"/>
              <a:gd name="connsiteY1" fmla="*/ 257175 h 1211510"/>
              <a:gd name="connsiteX2" fmla="*/ 4162425 w 4181475"/>
              <a:gd name="connsiteY2" fmla="*/ 659060 h 1211510"/>
              <a:gd name="connsiteX3" fmla="*/ 0 w 4181475"/>
              <a:gd name="connsiteY3" fmla="*/ 1211510 h 1211510"/>
              <a:gd name="connsiteX4" fmla="*/ 0 w 4181475"/>
              <a:gd name="connsiteY4" fmla="*/ 0 h 1211510"/>
              <a:gd name="connsiteX0" fmla="*/ 38100 w 4219575"/>
              <a:gd name="connsiteY0" fmla="*/ 0 h 1059110"/>
              <a:gd name="connsiteX1" fmla="*/ 4219575 w 4219575"/>
              <a:gd name="connsiteY1" fmla="*/ 257175 h 1059110"/>
              <a:gd name="connsiteX2" fmla="*/ 4200525 w 4219575"/>
              <a:gd name="connsiteY2" fmla="*/ 659060 h 1059110"/>
              <a:gd name="connsiteX3" fmla="*/ 0 w 4219575"/>
              <a:gd name="connsiteY3" fmla="*/ 1059110 h 1059110"/>
              <a:gd name="connsiteX4" fmla="*/ 38100 w 4219575"/>
              <a:gd name="connsiteY4" fmla="*/ 0 h 1059110"/>
              <a:gd name="connsiteX0" fmla="*/ 571500 w 4219575"/>
              <a:gd name="connsiteY0" fmla="*/ 438150 h 801935"/>
              <a:gd name="connsiteX1" fmla="*/ 4219575 w 4219575"/>
              <a:gd name="connsiteY1" fmla="*/ 0 h 801935"/>
              <a:gd name="connsiteX2" fmla="*/ 4200525 w 4219575"/>
              <a:gd name="connsiteY2" fmla="*/ 401885 h 801935"/>
              <a:gd name="connsiteX3" fmla="*/ 0 w 4219575"/>
              <a:gd name="connsiteY3" fmla="*/ 801935 h 801935"/>
              <a:gd name="connsiteX4" fmla="*/ 571500 w 4219575"/>
              <a:gd name="connsiteY4" fmla="*/ 438150 h 801935"/>
              <a:gd name="connsiteX0" fmla="*/ 571500 w 4219575"/>
              <a:gd name="connsiteY0" fmla="*/ 438150 h 992435"/>
              <a:gd name="connsiteX1" fmla="*/ 4219575 w 4219575"/>
              <a:gd name="connsiteY1" fmla="*/ 0 h 992435"/>
              <a:gd name="connsiteX2" fmla="*/ 4219575 w 4219575"/>
              <a:gd name="connsiteY2" fmla="*/ 992435 h 992435"/>
              <a:gd name="connsiteX3" fmla="*/ 0 w 4219575"/>
              <a:gd name="connsiteY3" fmla="*/ 801935 h 992435"/>
              <a:gd name="connsiteX4" fmla="*/ 571500 w 4219575"/>
              <a:gd name="connsiteY4" fmla="*/ 438150 h 992435"/>
              <a:gd name="connsiteX0" fmla="*/ 571500 w 4419600"/>
              <a:gd name="connsiteY0" fmla="*/ 0 h 554285"/>
              <a:gd name="connsiteX1" fmla="*/ 4419600 w 4419600"/>
              <a:gd name="connsiteY1" fmla="*/ 476250 h 554285"/>
              <a:gd name="connsiteX2" fmla="*/ 4219575 w 4419600"/>
              <a:gd name="connsiteY2" fmla="*/ 554285 h 554285"/>
              <a:gd name="connsiteX3" fmla="*/ 0 w 4419600"/>
              <a:gd name="connsiteY3" fmla="*/ 363785 h 554285"/>
              <a:gd name="connsiteX4" fmla="*/ 571500 w 4419600"/>
              <a:gd name="connsiteY4" fmla="*/ 0 h 554285"/>
              <a:gd name="connsiteX0" fmla="*/ 551030 w 4399130"/>
              <a:gd name="connsiteY0" fmla="*/ 0 h 554285"/>
              <a:gd name="connsiteX1" fmla="*/ 4399130 w 4399130"/>
              <a:gd name="connsiteY1" fmla="*/ 476250 h 554285"/>
              <a:gd name="connsiteX2" fmla="*/ 4199105 w 4399130"/>
              <a:gd name="connsiteY2" fmla="*/ 554285 h 554285"/>
              <a:gd name="connsiteX3" fmla="*/ 0 w 4399130"/>
              <a:gd name="connsiteY3" fmla="*/ 367595 h 554285"/>
              <a:gd name="connsiteX4" fmla="*/ 551030 w 4399130"/>
              <a:gd name="connsiteY4" fmla="*/ 0 h 554285"/>
              <a:gd name="connsiteX0" fmla="*/ 719906 w 4399130"/>
              <a:gd name="connsiteY0" fmla="*/ 0 h 527615"/>
              <a:gd name="connsiteX1" fmla="*/ 4399130 w 4399130"/>
              <a:gd name="connsiteY1" fmla="*/ 449580 h 527615"/>
              <a:gd name="connsiteX2" fmla="*/ 4199105 w 4399130"/>
              <a:gd name="connsiteY2" fmla="*/ 527615 h 527615"/>
              <a:gd name="connsiteX3" fmla="*/ 0 w 4399130"/>
              <a:gd name="connsiteY3" fmla="*/ 340925 h 527615"/>
              <a:gd name="connsiteX4" fmla="*/ 719906 w 4399130"/>
              <a:gd name="connsiteY4" fmla="*/ 0 h 527615"/>
              <a:gd name="connsiteX0" fmla="*/ 1907150 w 4399130"/>
              <a:gd name="connsiteY0" fmla="*/ 0 h 1071175"/>
              <a:gd name="connsiteX1" fmla="*/ 4399130 w 4399130"/>
              <a:gd name="connsiteY1" fmla="*/ 993140 h 1071175"/>
              <a:gd name="connsiteX2" fmla="*/ 4199105 w 4399130"/>
              <a:gd name="connsiteY2" fmla="*/ 1071175 h 1071175"/>
              <a:gd name="connsiteX3" fmla="*/ 0 w 4399130"/>
              <a:gd name="connsiteY3" fmla="*/ 884485 h 1071175"/>
              <a:gd name="connsiteX4" fmla="*/ 1907150 w 4399130"/>
              <a:gd name="connsiteY4" fmla="*/ 0 h 1071175"/>
              <a:gd name="connsiteX0" fmla="*/ 1907150 w 7012431"/>
              <a:gd name="connsiteY0" fmla="*/ 0 h 3487420"/>
              <a:gd name="connsiteX1" fmla="*/ 7012431 w 7012431"/>
              <a:gd name="connsiteY1" fmla="*/ 3487420 h 3487420"/>
              <a:gd name="connsiteX2" fmla="*/ 4199105 w 7012431"/>
              <a:gd name="connsiteY2" fmla="*/ 1071175 h 3487420"/>
              <a:gd name="connsiteX3" fmla="*/ 0 w 7012431"/>
              <a:gd name="connsiteY3" fmla="*/ 884485 h 3487420"/>
              <a:gd name="connsiteX4" fmla="*/ 1907150 w 7012431"/>
              <a:gd name="connsiteY4" fmla="*/ 0 h 3487420"/>
              <a:gd name="connsiteX0" fmla="*/ 1907150 w 7012431"/>
              <a:gd name="connsiteY0" fmla="*/ 0 h 3487420"/>
              <a:gd name="connsiteX1" fmla="*/ 7012431 w 7012431"/>
              <a:gd name="connsiteY1" fmla="*/ 3487420 h 3487420"/>
              <a:gd name="connsiteX2" fmla="*/ 6594063 w 7012431"/>
              <a:gd name="connsiteY2" fmla="*/ 3372415 h 3487420"/>
              <a:gd name="connsiteX3" fmla="*/ 0 w 7012431"/>
              <a:gd name="connsiteY3" fmla="*/ 884485 h 3487420"/>
              <a:gd name="connsiteX4" fmla="*/ 1907150 w 7012431"/>
              <a:gd name="connsiteY4" fmla="*/ 0 h 3487420"/>
              <a:gd name="connsiteX0" fmla="*/ 1907150 w 7012431"/>
              <a:gd name="connsiteY0" fmla="*/ 0 h 3487420"/>
              <a:gd name="connsiteX1" fmla="*/ 7012431 w 7012431"/>
              <a:gd name="connsiteY1" fmla="*/ 3487420 h 3487420"/>
              <a:gd name="connsiteX2" fmla="*/ 0 w 7012431"/>
              <a:gd name="connsiteY2" fmla="*/ 884485 h 3487420"/>
              <a:gd name="connsiteX3" fmla="*/ 1907150 w 7012431"/>
              <a:gd name="connsiteY3" fmla="*/ 0 h 348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2431" h="3487420">
                <a:moveTo>
                  <a:pt x="1907150" y="0"/>
                </a:moveTo>
                <a:lnTo>
                  <a:pt x="7012431" y="3487420"/>
                </a:lnTo>
                <a:lnTo>
                  <a:pt x="0" y="884485"/>
                </a:lnTo>
                <a:lnTo>
                  <a:pt x="1907150" y="0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18" name="Picture 917" descr="A picture containing crossword, text&#10;&#10;Description automatically generated">
            <a:extLst>
              <a:ext uri="{FF2B5EF4-FFF2-40B4-BE49-F238E27FC236}">
                <a16:creationId xmlns:a16="http://schemas.microsoft.com/office/drawing/2014/main" id="{F86B8B2A-E127-4C54-8BFF-A81CBFEF3C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1" b="-452"/>
          <a:stretch/>
        </p:blipFill>
        <p:spPr>
          <a:xfrm>
            <a:off x="2708906" y="3203525"/>
            <a:ext cx="1407788" cy="2709662"/>
          </a:xfrm>
          <a:prstGeom prst="rect">
            <a:avLst/>
          </a:prstGeom>
        </p:spPr>
      </p:pic>
      <p:sp>
        <p:nvSpPr>
          <p:cNvPr id="919" name="Rectangle 918">
            <a:extLst>
              <a:ext uri="{FF2B5EF4-FFF2-40B4-BE49-F238E27FC236}">
                <a16:creationId xmlns:a16="http://schemas.microsoft.com/office/drawing/2014/main" id="{38B0AE0C-3894-4BCD-A795-D4B17013A534}"/>
              </a:ext>
            </a:extLst>
          </p:cNvPr>
          <p:cNvSpPr/>
          <p:nvPr/>
        </p:nvSpPr>
        <p:spPr>
          <a:xfrm>
            <a:off x="2311761" y="5987528"/>
            <a:ext cx="1229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kernels</a:t>
            </a:r>
            <a:endParaRPr lang="he-IL" sz="28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C383A622-9EC1-4F7C-B705-AEEAF0D6F030}"/>
              </a:ext>
            </a:extLst>
          </p:cNvPr>
          <p:cNvSpPr/>
          <p:nvPr/>
        </p:nvSpPr>
        <p:spPr>
          <a:xfrm>
            <a:off x="2653359" y="1373801"/>
            <a:ext cx="5070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28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91F1FB32-5E91-419B-8B1F-135F02CF2E7B}"/>
              </a:ext>
            </a:extLst>
          </p:cNvPr>
          <p:cNvGrpSpPr/>
          <p:nvPr/>
        </p:nvGrpSpPr>
        <p:grpSpPr>
          <a:xfrm>
            <a:off x="6213361" y="4558356"/>
            <a:ext cx="2229788" cy="1020558"/>
            <a:chOff x="9769959" y="4986145"/>
            <a:chExt cx="2229788" cy="1020558"/>
          </a:xfrm>
        </p:grpSpPr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435EA9E0-50D7-4467-A851-B54541074C06}"/>
                </a:ext>
              </a:extLst>
            </p:cNvPr>
            <p:cNvSpPr/>
            <p:nvPr/>
          </p:nvSpPr>
          <p:spPr>
            <a:xfrm>
              <a:off x="9769959" y="4986145"/>
              <a:ext cx="2229788" cy="1020558"/>
            </a:xfrm>
            <a:custGeom>
              <a:avLst/>
              <a:gdLst>
                <a:gd name="connsiteX0" fmla="*/ 0 w 2229788"/>
                <a:gd name="connsiteY0" fmla="*/ 0 h 1020558"/>
                <a:gd name="connsiteX1" fmla="*/ 2229788 w 2229788"/>
                <a:gd name="connsiteY1" fmla="*/ 0 h 1020558"/>
                <a:gd name="connsiteX2" fmla="*/ 2229788 w 2229788"/>
                <a:gd name="connsiteY2" fmla="*/ 1020558 h 1020558"/>
                <a:gd name="connsiteX3" fmla="*/ 0 w 2229788"/>
                <a:gd name="connsiteY3" fmla="*/ 1020558 h 1020558"/>
                <a:gd name="connsiteX4" fmla="*/ 0 w 2229788"/>
                <a:gd name="connsiteY4" fmla="*/ 0 h 10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788" h="1020558">
                  <a:moveTo>
                    <a:pt x="0" y="0"/>
                  </a:moveTo>
                  <a:lnTo>
                    <a:pt x="2229788" y="0"/>
                  </a:lnTo>
                  <a:lnTo>
                    <a:pt x="2229788" y="1020558"/>
                  </a:lnTo>
                  <a:lnTo>
                    <a:pt x="0" y="10205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668593" numCol="1" spcCol="1270" anchor="ctr" anchorCtr="0">
              <a:noAutofit/>
            </a:bodyPr>
            <a:lstStyle/>
            <a:p>
              <a:pPr marL="0" lvl="0" indent="0" algn="ctr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is dog?</a:t>
              </a:r>
              <a:endParaRPr lang="he-IL" sz="2800" kern="120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8E393F11-FC45-4607-B38D-1ABC99852FD6}"/>
                </a:ext>
              </a:extLst>
            </p:cNvPr>
            <p:cNvSpPr/>
            <p:nvPr/>
          </p:nvSpPr>
          <p:spPr>
            <a:xfrm>
              <a:off x="9769959" y="5516337"/>
              <a:ext cx="2229788" cy="469456"/>
            </a:xfrm>
            <a:custGeom>
              <a:avLst/>
              <a:gdLst>
                <a:gd name="connsiteX0" fmla="*/ 0 w 2229788"/>
                <a:gd name="connsiteY0" fmla="*/ 0 h 469456"/>
                <a:gd name="connsiteX1" fmla="*/ 2229788 w 2229788"/>
                <a:gd name="connsiteY1" fmla="*/ 0 h 469456"/>
                <a:gd name="connsiteX2" fmla="*/ 2229788 w 2229788"/>
                <a:gd name="connsiteY2" fmla="*/ 469456 h 469456"/>
                <a:gd name="connsiteX3" fmla="*/ 0 w 2229788"/>
                <a:gd name="connsiteY3" fmla="*/ 469456 h 469456"/>
                <a:gd name="connsiteX4" fmla="*/ 0 w 2229788"/>
                <a:gd name="connsiteY4" fmla="*/ 0 h 46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788" h="469456">
                  <a:moveTo>
                    <a:pt x="0" y="0"/>
                  </a:moveTo>
                  <a:lnTo>
                    <a:pt x="2229788" y="0"/>
                  </a:lnTo>
                  <a:lnTo>
                    <a:pt x="2229788" y="469456"/>
                  </a:lnTo>
                  <a:lnTo>
                    <a:pt x="0" y="46945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35560" rIns="199136" bIns="35560" numCol="1" spcCol="1270" anchor="ctr" anchorCtr="0">
              <a:noAutofit/>
            </a:bodyPr>
            <a:lstStyle/>
            <a:p>
              <a:pPr marL="0" lvl="0" indent="0" algn="ctr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0.001</a:t>
              </a:r>
              <a:endParaRPr lang="he-IL" sz="2800" kern="1200" dirty="0"/>
            </a:p>
          </p:txBody>
        </p:sp>
      </p:grpSp>
      <p:sp>
        <p:nvSpPr>
          <p:cNvPr id="379" name="Rectangle 378">
            <a:extLst>
              <a:ext uri="{FF2B5EF4-FFF2-40B4-BE49-F238E27FC236}">
                <a16:creationId xmlns:a16="http://schemas.microsoft.com/office/drawing/2014/main" id="{DA356E16-FE17-4A9A-9D08-025358076B0A}"/>
              </a:ext>
            </a:extLst>
          </p:cNvPr>
          <p:cNvSpPr/>
          <p:nvPr/>
        </p:nvSpPr>
        <p:spPr>
          <a:xfrm>
            <a:off x="3390804" y="1873413"/>
            <a:ext cx="4332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2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24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80248E80-419A-4C03-9279-5E9F7443D4BF}"/>
              </a:ext>
            </a:extLst>
          </p:cNvPr>
          <p:cNvSpPr/>
          <p:nvPr/>
        </p:nvSpPr>
        <p:spPr>
          <a:xfrm>
            <a:off x="4077017" y="2281286"/>
            <a:ext cx="3646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2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2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2945425E-FAE8-47BD-BB87-918B5EB59632}"/>
              </a:ext>
            </a:extLst>
          </p:cNvPr>
          <p:cNvSpPr/>
          <p:nvPr/>
        </p:nvSpPr>
        <p:spPr>
          <a:xfrm>
            <a:off x="4418585" y="2684154"/>
            <a:ext cx="3305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CB2FF16B-3850-4EC0-ADD6-6A024981701B}"/>
              </a:ext>
            </a:extLst>
          </p:cNvPr>
          <p:cNvSpPr/>
          <p:nvPr/>
        </p:nvSpPr>
        <p:spPr>
          <a:xfrm>
            <a:off x="4771438" y="3028296"/>
            <a:ext cx="2952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6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6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BE3BEAA3-3462-4BD4-9FB7-FE05FA318FC8}"/>
              </a:ext>
            </a:extLst>
          </p:cNvPr>
          <p:cNvSpPr/>
          <p:nvPr/>
        </p:nvSpPr>
        <p:spPr>
          <a:xfrm>
            <a:off x="5109672" y="3384159"/>
            <a:ext cx="26140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4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5F1F96A3-9470-4B1F-86FC-CD2F87CF0942}"/>
              </a:ext>
            </a:extLst>
          </p:cNvPr>
          <p:cNvSpPr/>
          <p:nvPr/>
        </p:nvSpPr>
        <p:spPr>
          <a:xfrm>
            <a:off x="5462461" y="3718939"/>
            <a:ext cx="22612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2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2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5AC6AAA-22F0-4BAB-8FC8-46B207CDE8F2}"/>
              </a:ext>
            </a:extLst>
          </p:cNvPr>
          <p:cNvSpPr/>
          <p:nvPr/>
        </p:nvSpPr>
        <p:spPr>
          <a:xfrm>
            <a:off x="5806208" y="3995938"/>
            <a:ext cx="19175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4281E2AF-119B-4048-B900-17F8EBB9F5C7}"/>
              </a:ext>
            </a:extLst>
          </p:cNvPr>
          <p:cNvSpPr/>
          <p:nvPr/>
        </p:nvSpPr>
        <p:spPr>
          <a:xfrm>
            <a:off x="6317567" y="4256541"/>
            <a:ext cx="140615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7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7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3D044-DFC9-421E-AD6A-42AD0C3DA2EC}"/>
                  </a:ext>
                </a:extLst>
              </p:cNvPr>
              <p:cNvSpPr txBox="1"/>
              <p:nvPr/>
            </p:nvSpPr>
            <p:spPr>
              <a:xfrm>
                <a:off x="8265921" y="3470507"/>
                <a:ext cx="3831433" cy="599908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3D044-DFC9-421E-AD6A-42AD0C3DA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921" y="3470507"/>
                <a:ext cx="3831433" cy="5999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2A8CCC-CE9C-4E9E-AFA9-FC63F7026006}"/>
              </a:ext>
            </a:extLst>
          </p:cNvPr>
          <p:cNvSpPr txBox="1"/>
          <p:nvPr/>
        </p:nvSpPr>
        <p:spPr>
          <a:xfrm>
            <a:off x="8801258" y="2933948"/>
            <a:ext cx="27838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propagation</a:t>
            </a:r>
            <a:endParaRPr lang="he-IL" sz="28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C10A2-40B7-4FE4-99C7-3C60EC9D1921}"/>
              </a:ext>
            </a:extLst>
          </p:cNvPr>
          <p:cNvSpPr txBox="1"/>
          <p:nvPr/>
        </p:nvSpPr>
        <p:spPr>
          <a:xfrm>
            <a:off x="7328255" y="5695996"/>
            <a:ext cx="27838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loss</a:t>
            </a:r>
            <a:endParaRPr lang="he-IL" sz="28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3899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B0AA06-71D2-4914-97F3-062AD986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CNN training</a:t>
            </a:r>
            <a:endParaRPr lang="he-IL" b="1" dirty="0"/>
          </a:p>
        </p:txBody>
      </p:sp>
      <p:pic>
        <p:nvPicPr>
          <p:cNvPr id="6" name="Picture 5" descr="A sheep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6FC591F7-17D5-4BE6-BEAB-A44BFB2F4DA0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46" y="1905938"/>
            <a:ext cx="3230695" cy="4038369"/>
          </a:xfrm>
          <a:prstGeom prst="rect">
            <a:avLst/>
          </a:prstGeom>
          <a:solidFill>
            <a:srgbClr val="7030A0"/>
          </a:solidFill>
          <a:scene3d>
            <a:camera prst="isometricOffAxis2Right"/>
            <a:lightRig rig="threePt" dir="t"/>
          </a:scene3d>
        </p:spPr>
      </p:pic>
      <p:sp>
        <p:nvSpPr>
          <p:cNvPr id="351" name="Rectangle 350">
            <a:extLst>
              <a:ext uri="{FF2B5EF4-FFF2-40B4-BE49-F238E27FC236}">
                <a16:creationId xmlns:a16="http://schemas.microsoft.com/office/drawing/2014/main" id="{0E40B9E4-7287-4EDB-B210-C0888C309069}"/>
              </a:ext>
            </a:extLst>
          </p:cNvPr>
          <p:cNvSpPr/>
          <p:nvPr/>
        </p:nvSpPr>
        <p:spPr>
          <a:xfrm>
            <a:off x="995618" y="2450211"/>
            <a:ext cx="5234490" cy="3825805"/>
          </a:xfrm>
          <a:custGeom>
            <a:avLst/>
            <a:gdLst>
              <a:gd name="connsiteX0" fmla="*/ 0 w 2914650"/>
              <a:gd name="connsiteY0" fmla="*/ 0 h 1211510"/>
              <a:gd name="connsiteX1" fmla="*/ 2914650 w 2914650"/>
              <a:gd name="connsiteY1" fmla="*/ 0 h 1211510"/>
              <a:gd name="connsiteX2" fmla="*/ 2914650 w 2914650"/>
              <a:gd name="connsiteY2" fmla="*/ 1211510 h 1211510"/>
              <a:gd name="connsiteX3" fmla="*/ 0 w 2914650"/>
              <a:gd name="connsiteY3" fmla="*/ 1211510 h 1211510"/>
              <a:gd name="connsiteX4" fmla="*/ 0 w 2914650"/>
              <a:gd name="connsiteY4" fmla="*/ 0 h 1211510"/>
              <a:gd name="connsiteX0" fmla="*/ 0 w 4162425"/>
              <a:gd name="connsiteY0" fmla="*/ 0 h 1211510"/>
              <a:gd name="connsiteX1" fmla="*/ 2914650 w 4162425"/>
              <a:gd name="connsiteY1" fmla="*/ 0 h 1211510"/>
              <a:gd name="connsiteX2" fmla="*/ 4162425 w 4162425"/>
              <a:gd name="connsiteY2" fmla="*/ 659060 h 1211510"/>
              <a:gd name="connsiteX3" fmla="*/ 0 w 4162425"/>
              <a:gd name="connsiteY3" fmla="*/ 1211510 h 1211510"/>
              <a:gd name="connsiteX4" fmla="*/ 0 w 4162425"/>
              <a:gd name="connsiteY4" fmla="*/ 0 h 1211510"/>
              <a:gd name="connsiteX0" fmla="*/ 0 w 4181475"/>
              <a:gd name="connsiteY0" fmla="*/ 0 h 1211510"/>
              <a:gd name="connsiteX1" fmla="*/ 4181475 w 4181475"/>
              <a:gd name="connsiteY1" fmla="*/ 257175 h 1211510"/>
              <a:gd name="connsiteX2" fmla="*/ 4162425 w 4181475"/>
              <a:gd name="connsiteY2" fmla="*/ 659060 h 1211510"/>
              <a:gd name="connsiteX3" fmla="*/ 0 w 4181475"/>
              <a:gd name="connsiteY3" fmla="*/ 1211510 h 1211510"/>
              <a:gd name="connsiteX4" fmla="*/ 0 w 4181475"/>
              <a:gd name="connsiteY4" fmla="*/ 0 h 1211510"/>
              <a:gd name="connsiteX0" fmla="*/ 17911 w 4181475"/>
              <a:gd name="connsiteY0" fmla="*/ 0 h 1146740"/>
              <a:gd name="connsiteX1" fmla="*/ 4181475 w 4181475"/>
              <a:gd name="connsiteY1" fmla="*/ 192405 h 1146740"/>
              <a:gd name="connsiteX2" fmla="*/ 4162425 w 4181475"/>
              <a:gd name="connsiteY2" fmla="*/ 594290 h 1146740"/>
              <a:gd name="connsiteX3" fmla="*/ 0 w 4181475"/>
              <a:gd name="connsiteY3" fmla="*/ 1146740 h 1146740"/>
              <a:gd name="connsiteX4" fmla="*/ 17911 w 4181475"/>
              <a:gd name="connsiteY4" fmla="*/ 0 h 1146740"/>
              <a:gd name="connsiteX0" fmla="*/ 2559 w 4166123"/>
              <a:gd name="connsiteY0" fmla="*/ 0 h 1163885"/>
              <a:gd name="connsiteX1" fmla="*/ 4166123 w 4166123"/>
              <a:gd name="connsiteY1" fmla="*/ 192405 h 1163885"/>
              <a:gd name="connsiteX2" fmla="*/ 4147073 w 4166123"/>
              <a:gd name="connsiteY2" fmla="*/ 594290 h 1163885"/>
              <a:gd name="connsiteX3" fmla="*/ 0 w 4166123"/>
              <a:gd name="connsiteY3" fmla="*/ 1163885 h 1163885"/>
              <a:gd name="connsiteX4" fmla="*/ 2559 w 4166123"/>
              <a:gd name="connsiteY4" fmla="*/ 0 h 1163885"/>
              <a:gd name="connsiteX0" fmla="*/ 2559 w 6999188"/>
              <a:gd name="connsiteY0" fmla="*/ 0 h 3108890"/>
              <a:gd name="connsiteX1" fmla="*/ 4166123 w 6999188"/>
              <a:gd name="connsiteY1" fmla="*/ 192405 h 3108890"/>
              <a:gd name="connsiteX2" fmla="*/ 6999188 w 6999188"/>
              <a:gd name="connsiteY2" fmla="*/ 3108890 h 3108890"/>
              <a:gd name="connsiteX3" fmla="*/ 0 w 6999188"/>
              <a:gd name="connsiteY3" fmla="*/ 1163885 h 3108890"/>
              <a:gd name="connsiteX4" fmla="*/ 2559 w 6999188"/>
              <a:gd name="connsiteY4" fmla="*/ 0 h 3108890"/>
              <a:gd name="connsiteX0" fmla="*/ 2559 w 6999188"/>
              <a:gd name="connsiteY0" fmla="*/ 0 h 3108890"/>
              <a:gd name="connsiteX1" fmla="*/ 6984122 w 6999188"/>
              <a:gd name="connsiteY1" fmla="*/ 2620645 h 3108890"/>
              <a:gd name="connsiteX2" fmla="*/ 6999188 w 6999188"/>
              <a:gd name="connsiteY2" fmla="*/ 3108890 h 3108890"/>
              <a:gd name="connsiteX3" fmla="*/ 0 w 6999188"/>
              <a:gd name="connsiteY3" fmla="*/ 1163885 h 3108890"/>
              <a:gd name="connsiteX4" fmla="*/ 2559 w 6999188"/>
              <a:gd name="connsiteY4" fmla="*/ 0 h 3108890"/>
              <a:gd name="connsiteX0" fmla="*/ 0 w 6996629"/>
              <a:gd name="connsiteY0" fmla="*/ 0 h 3108890"/>
              <a:gd name="connsiteX1" fmla="*/ 6981563 w 6996629"/>
              <a:gd name="connsiteY1" fmla="*/ 2620645 h 3108890"/>
              <a:gd name="connsiteX2" fmla="*/ 6996629 w 6996629"/>
              <a:gd name="connsiteY2" fmla="*/ 3108890 h 3108890"/>
              <a:gd name="connsiteX3" fmla="*/ 11087 w 6996629"/>
              <a:gd name="connsiteY3" fmla="*/ 1372165 h 3108890"/>
              <a:gd name="connsiteX4" fmla="*/ 0 w 6996629"/>
              <a:gd name="connsiteY4" fmla="*/ 0 h 3108890"/>
              <a:gd name="connsiteX0" fmla="*/ 0 w 6996629"/>
              <a:gd name="connsiteY0" fmla="*/ 0 h 3160325"/>
              <a:gd name="connsiteX1" fmla="*/ 6981563 w 6996629"/>
              <a:gd name="connsiteY1" fmla="*/ 2620645 h 3160325"/>
              <a:gd name="connsiteX2" fmla="*/ 6996629 w 6996629"/>
              <a:gd name="connsiteY2" fmla="*/ 3108890 h 3160325"/>
              <a:gd name="connsiteX3" fmla="*/ 65672 w 6996629"/>
              <a:gd name="connsiteY3" fmla="*/ 3160325 h 3160325"/>
              <a:gd name="connsiteX4" fmla="*/ 0 w 6996629"/>
              <a:gd name="connsiteY4" fmla="*/ 0 h 3160325"/>
              <a:gd name="connsiteX0" fmla="*/ 9918 w 7006547"/>
              <a:gd name="connsiteY0" fmla="*/ 0 h 3830885"/>
              <a:gd name="connsiteX1" fmla="*/ 6991481 w 7006547"/>
              <a:gd name="connsiteY1" fmla="*/ 2620645 h 3830885"/>
              <a:gd name="connsiteX2" fmla="*/ 7006547 w 7006547"/>
              <a:gd name="connsiteY2" fmla="*/ 3108890 h 3830885"/>
              <a:gd name="connsiteX3" fmla="*/ 535 w 7006547"/>
              <a:gd name="connsiteY3" fmla="*/ 3830885 h 3830885"/>
              <a:gd name="connsiteX4" fmla="*/ 9918 w 7006547"/>
              <a:gd name="connsiteY4" fmla="*/ 0 h 3830885"/>
              <a:gd name="connsiteX0" fmla="*/ 0 w 7030745"/>
              <a:gd name="connsiteY0" fmla="*/ 0 h 3825805"/>
              <a:gd name="connsiteX1" fmla="*/ 7015679 w 7030745"/>
              <a:gd name="connsiteY1" fmla="*/ 2615565 h 3825805"/>
              <a:gd name="connsiteX2" fmla="*/ 7030745 w 7030745"/>
              <a:gd name="connsiteY2" fmla="*/ 3103810 h 3825805"/>
              <a:gd name="connsiteX3" fmla="*/ 24733 w 7030745"/>
              <a:gd name="connsiteY3" fmla="*/ 3825805 h 3825805"/>
              <a:gd name="connsiteX4" fmla="*/ 0 w 7030745"/>
              <a:gd name="connsiteY4" fmla="*/ 0 h 382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745" h="3825805">
                <a:moveTo>
                  <a:pt x="0" y="0"/>
                </a:moveTo>
                <a:lnTo>
                  <a:pt x="7015679" y="2615565"/>
                </a:lnTo>
                <a:lnTo>
                  <a:pt x="7030745" y="3103810"/>
                </a:lnTo>
                <a:lnTo>
                  <a:pt x="24733" y="3825805"/>
                </a:lnTo>
                <a:cubicBezTo>
                  <a:pt x="21037" y="3368417"/>
                  <a:pt x="3696" y="457388"/>
                  <a:pt x="0" y="0"/>
                </a:cubicBez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2" name="Rectangle 350">
            <a:extLst>
              <a:ext uri="{FF2B5EF4-FFF2-40B4-BE49-F238E27FC236}">
                <a16:creationId xmlns:a16="http://schemas.microsoft.com/office/drawing/2014/main" id="{C7ED8A5F-7257-48C3-9D55-92FC9721E332}"/>
              </a:ext>
            </a:extLst>
          </p:cNvPr>
          <p:cNvSpPr/>
          <p:nvPr/>
        </p:nvSpPr>
        <p:spPr>
          <a:xfrm>
            <a:off x="992506" y="1567178"/>
            <a:ext cx="5220855" cy="3487420"/>
          </a:xfrm>
          <a:custGeom>
            <a:avLst/>
            <a:gdLst>
              <a:gd name="connsiteX0" fmla="*/ 0 w 2914650"/>
              <a:gd name="connsiteY0" fmla="*/ 0 h 1211510"/>
              <a:gd name="connsiteX1" fmla="*/ 2914650 w 2914650"/>
              <a:gd name="connsiteY1" fmla="*/ 0 h 1211510"/>
              <a:gd name="connsiteX2" fmla="*/ 2914650 w 2914650"/>
              <a:gd name="connsiteY2" fmla="*/ 1211510 h 1211510"/>
              <a:gd name="connsiteX3" fmla="*/ 0 w 2914650"/>
              <a:gd name="connsiteY3" fmla="*/ 1211510 h 1211510"/>
              <a:gd name="connsiteX4" fmla="*/ 0 w 2914650"/>
              <a:gd name="connsiteY4" fmla="*/ 0 h 1211510"/>
              <a:gd name="connsiteX0" fmla="*/ 0 w 4162425"/>
              <a:gd name="connsiteY0" fmla="*/ 0 h 1211510"/>
              <a:gd name="connsiteX1" fmla="*/ 2914650 w 4162425"/>
              <a:gd name="connsiteY1" fmla="*/ 0 h 1211510"/>
              <a:gd name="connsiteX2" fmla="*/ 4162425 w 4162425"/>
              <a:gd name="connsiteY2" fmla="*/ 659060 h 1211510"/>
              <a:gd name="connsiteX3" fmla="*/ 0 w 4162425"/>
              <a:gd name="connsiteY3" fmla="*/ 1211510 h 1211510"/>
              <a:gd name="connsiteX4" fmla="*/ 0 w 4162425"/>
              <a:gd name="connsiteY4" fmla="*/ 0 h 1211510"/>
              <a:gd name="connsiteX0" fmla="*/ 0 w 4181475"/>
              <a:gd name="connsiteY0" fmla="*/ 0 h 1211510"/>
              <a:gd name="connsiteX1" fmla="*/ 4181475 w 4181475"/>
              <a:gd name="connsiteY1" fmla="*/ 257175 h 1211510"/>
              <a:gd name="connsiteX2" fmla="*/ 4162425 w 4181475"/>
              <a:gd name="connsiteY2" fmla="*/ 659060 h 1211510"/>
              <a:gd name="connsiteX3" fmla="*/ 0 w 4181475"/>
              <a:gd name="connsiteY3" fmla="*/ 1211510 h 1211510"/>
              <a:gd name="connsiteX4" fmla="*/ 0 w 4181475"/>
              <a:gd name="connsiteY4" fmla="*/ 0 h 1211510"/>
              <a:gd name="connsiteX0" fmla="*/ 38100 w 4219575"/>
              <a:gd name="connsiteY0" fmla="*/ 0 h 1059110"/>
              <a:gd name="connsiteX1" fmla="*/ 4219575 w 4219575"/>
              <a:gd name="connsiteY1" fmla="*/ 257175 h 1059110"/>
              <a:gd name="connsiteX2" fmla="*/ 4200525 w 4219575"/>
              <a:gd name="connsiteY2" fmla="*/ 659060 h 1059110"/>
              <a:gd name="connsiteX3" fmla="*/ 0 w 4219575"/>
              <a:gd name="connsiteY3" fmla="*/ 1059110 h 1059110"/>
              <a:gd name="connsiteX4" fmla="*/ 38100 w 4219575"/>
              <a:gd name="connsiteY4" fmla="*/ 0 h 1059110"/>
              <a:gd name="connsiteX0" fmla="*/ 571500 w 4219575"/>
              <a:gd name="connsiteY0" fmla="*/ 438150 h 801935"/>
              <a:gd name="connsiteX1" fmla="*/ 4219575 w 4219575"/>
              <a:gd name="connsiteY1" fmla="*/ 0 h 801935"/>
              <a:gd name="connsiteX2" fmla="*/ 4200525 w 4219575"/>
              <a:gd name="connsiteY2" fmla="*/ 401885 h 801935"/>
              <a:gd name="connsiteX3" fmla="*/ 0 w 4219575"/>
              <a:gd name="connsiteY3" fmla="*/ 801935 h 801935"/>
              <a:gd name="connsiteX4" fmla="*/ 571500 w 4219575"/>
              <a:gd name="connsiteY4" fmla="*/ 438150 h 801935"/>
              <a:gd name="connsiteX0" fmla="*/ 571500 w 4219575"/>
              <a:gd name="connsiteY0" fmla="*/ 438150 h 992435"/>
              <a:gd name="connsiteX1" fmla="*/ 4219575 w 4219575"/>
              <a:gd name="connsiteY1" fmla="*/ 0 h 992435"/>
              <a:gd name="connsiteX2" fmla="*/ 4219575 w 4219575"/>
              <a:gd name="connsiteY2" fmla="*/ 992435 h 992435"/>
              <a:gd name="connsiteX3" fmla="*/ 0 w 4219575"/>
              <a:gd name="connsiteY3" fmla="*/ 801935 h 992435"/>
              <a:gd name="connsiteX4" fmla="*/ 571500 w 4219575"/>
              <a:gd name="connsiteY4" fmla="*/ 438150 h 992435"/>
              <a:gd name="connsiteX0" fmla="*/ 571500 w 4419600"/>
              <a:gd name="connsiteY0" fmla="*/ 0 h 554285"/>
              <a:gd name="connsiteX1" fmla="*/ 4419600 w 4419600"/>
              <a:gd name="connsiteY1" fmla="*/ 476250 h 554285"/>
              <a:gd name="connsiteX2" fmla="*/ 4219575 w 4419600"/>
              <a:gd name="connsiteY2" fmla="*/ 554285 h 554285"/>
              <a:gd name="connsiteX3" fmla="*/ 0 w 4419600"/>
              <a:gd name="connsiteY3" fmla="*/ 363785 h 554285"/>
              <a:gd name="connsiteX4" fmla="*/ 571500 w 4419600"/>
              <a:gd name="connsiteY4" fmla="*/ 0 h 554285"/>
              <a:gd name="connsiteX0" fmla="*/ 551030 w 4399130"/>
              <a:gd name="connsiteY0" fmla="*/ 0 h 554285"/>
              <a:gd name="connsiteX1" fmla="*/ 4399130 w 4399130"/>
              <a:gd name="connsiteY1" fmla="*/ 476250 h 554285"/>
              <a:gd name="connsiteX2" fmla="*/ 4199105 w 4399130"/>
              <a:gd name="connsiteY2" fmla="*/ 554285 h 554285"/>
              <a:gd name="connsiteX3" fmla="*/ 0 w 4399130"/>
              <a:gd name="connsiteY3" fmla="*/ 367595 h 554285"/>
              <a:gd name="connsiteX4" fmla="*/ 551030 w 4399130"/>
              <a:gd name="connsiteY4" fmla="*/ 0 h 554285"/>
              <a:gd name="connsiteX0" fmla="*/ 719906 w 4399130"/>
              <a:gd name="connsiteY0" fmla="*/ 0 h 527615"/>
              <a:gd name="connsiteX1" fmla="*/ 4399130 w 4399130"/>
              <a:gd name="connsiteY1" fmla="*/ 449580 h 527615"/>
              <a:gd name="connsiteX2" fmla="*/ 4199105 w 4399130"/>
              <a:gd name="connsiteY2" fmla="*/ 527615 h 527615"/>
              <a:gd name="connsiteX3" fmla="*/ 0 w 4399130"/>
              <a:gd name="connsiteY3" fmla="*/ 340925 h 527615"/>
              <a:gd name="connsiteX4" fmla="*/ 719906 w 4399130"/>
              <a:gd name="connsiteY4" fmla="*/ 0 h 527615"/>
              <a:gd name="connsiteX0" fmla="*/ 1907150 w 4399130"/>
              <a:gd name="connsiteY0" fmla="*/ 0 h 1071175"/>
              <a:gd name="connsiteX1" fmla="*/ 4399130 w 4399130"/>
              <a:gd name="connsiteY1" fmla="*/ 993140 h 1071175"/>
              <a:gd name="connsiteX2" fmla="*/ 4199105 w 4399130"/>
              <a:gd name="connsiteY2" fmla="*/ 1071175 h 1071175"/>
              <a:gd name="connsiteX3" fmla="*/ 0 w 4399130"/>
              <a:gd name="connsiteY3" fmla="*/ 884485 h 1071175"/>
              <a:gd name="connsiteX4" fmla="*/ 1907150 w 4399130"/>
              <a:gd name="connsiteY4" fmla="*/ 0 h 1071175"/>
              <a:gd name="connsiteX0" fmla="*/ 1907150 w 7012431"/>
              <a:gd name="connsiteY0" fmla="*/ 0 h 3487420"/>
              <a:gd name="connsiteX1" fmla="*/ 7012431 w 7012431"/>
              <a:gd name="connsiteY1" fmla="*/ 3487420 h 3487420"/>
              <a:gd name="connsiteX2" fmla="*/ 4199105 w 7012431"/>
              <a:gd name="connsiteY2" fmla="*/ 1071175 h 3487420"/>
              <a:gd name="connsiteX3" fmla="*/ 0 w 7012431"/>
              <a:gd name="connsiteY3" fmla="*/ 884485 h 3487420"/>
              <a:gd name="connsiteX4" fmla="*/ 1907150 w 7012431"/>
              <a:gd name="connsiteY4" fmla="*/ 0 h 3487420"/>
              <a:gd name="connsiteX0" fmla="*/ 1907150 w 7012431"/>
              <a:gd name="connsiteY0" fmla="*/ 0 h 3487420"/>
              <a:gd name="connsiteX1" fmla="*/ 7012431 w 7012431"/>
              <a:gd name="connsiteY1" fmla="*/ 3487420 h 3487420"/>
              <a:gd name="connsiteX2" fmla="*/ 6594063 w 7012431"/>
              <a:gd name="connsiteY2" fmla="*/ 3372415 h 3487420"/>
              <a:gd name="connsiteX3" fmla="*/ 0 w 7012431"/>
              <a:gd name="connsiteY3" fmla="*/ 884485 h 3487420"/>
              <a:gd name="connsiteX4" fmla="*/ 1907150 w 7012431"/>
              <a:gd name="connsiteY4" fmla="*/ 0 h 3487420"/>
              <a:gd name="connsiteX0" fmla="*/ 1907150 w 7012431"/>
              <a:gd name="connsiteY0" fmla="*/ 0 h 3487420"/>
              <a:gd name="connsiteX1" fmla="*/ 7012431 w 7012431"/>
              <a:gd name="connsiteY1" fmla="*/ 3487420 h 3487420"/>
              <a:gd name="connsiteX2" fmla="*/ 0 w 7012431"/>
              <a:gd name="connsiteY2" fmla="*/ 884485 h 3487420"/>
              <a:gd name="connsiteX3" fmla="*/ 1907150 w 7012431"/>
              <a:gd name="connsiteY3" fmla="*/ 0 h 348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2431" h="3487420">
                <a:moveTo>
                  <a:pt x="1907150" y="0"/>
                </a:moveTo>
                <a:lnTo>
                  <a:pt x="7012431" y="3487420"/>
                </a:lnTo>
                <a:lnTo>
                  <a:pt x="0" y="884485"/>
                </a:lnTo>
                <a:lnTo>
                  <a:pt x="1907150" y="0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18" name="Picture 917" descr="A picture containing crossword, text&#10;&#10;Description automatically generated">
            <a:extLst>
              <a:ext uri="{FF2B5EF4-FFF2-40B4-BE49-F238E27FC236}">
                <a16:creationId xmlns:a16="http://schemas.microsoft.com/office/drawing/2014/main" id="{F86B8B2A-E127-4C54-8BFF-A81CBFEF3C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1" b="-452"/>
          <a:stretch/>
        </p:blipFill>
        <p:spPr>
          <a:xfrm rot="10800000">
            <a:off x="2708906" y="3203525"/>
            <a:ext cx="1407788" cy="2709662"/>
          </a:xfrm>
          <a:prstGeom prst="rect">
            <a:avLst/>
          </a:prstGeom>
        </p:spPr>
      </p:pic>
      <p:sp>
        <p:nvSpPr>
          <p:cNvPr id="919" name="Rectangle 918">
            <a:extLst>
              <a:ext uri="{FF2B5EF4-FFF2-40B4-BE49-F238E27FC236}">
                <a16:creationId xmlns:a16="http://schemas.microsoft.com/office/drawing/2014/main" id="{38B0AE0C-3894-4BCD-A795-D4B17013A534}"/>
              </a:ext>
            </a:extLst>
          </p:cNvPr>
          <p:cNvSpPr/>
          <p:nvPr/>
        </p:nvSpPr>
        <p:spPr>
          <a:xfrm>
            <a:off x="2311761" y="5987528"/>
            <a:ext cx="1229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kernels</a:t>
            </a:r>
            <a:endParaRPr lang="he-IL" sz="28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C383A622-9EC1-4F7C-B705-AEEAF0D6F030}"/>
              </a:ext>
            </a:extLst>
          </p:cNvPr>
          <p:cNvSpPr/>
          <p:nvPr/>
        </p:nvSpPr>
        <p:spPr>
          <a:xfrm>
            <a:off x="2653359" y="1373801"/>
            <a:ext cx="5070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28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91F1FB32-5E91-419B-8B1F-135F02CF2E7B}"/>
              </a:ext>
            </a:extLst>
          </p:cNvPr>
          <p:cNvGrpSpPr/>
          <p:nvPr/>
        </p:nvGrpSpPr>
        <p:grpSpPr>
          <a:xfrm>
            <a:off x="6213361" y="4558356"/>
            <a:ext cx="2229788" cy="1020558"/>
            <a:chOff x="9769959" y="4986145"/>
            <a:chExt cx="2229788" cy="1020558"/>
          </a:xfrm>
        </p:grpSpPr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435EA9E0-50D7-4467-A851-B54541074C06}"/>
                </a:ext>
              </a:extLst>
            </p:cNvPr>
            <p:cNvSpPr/>
            <p:nvPr/>
          </p:nvSpPr>
          <p:spPr>
            <a:xfrm>
              <a:off x="9769959" y="4986145"/>
              <a:ext cx="2229788" cy="1020558"/>
            </a:xfrm>
            <a:custGeom>
              <a:avLst/>
              <a:gdLst>
                <a:gd name="connsiteX0" fmla="*/ 0 w 2229788"/>
                <a:gd name="connsiteY0" fmla="*/ 0 h 1020558"/>
                <a:gd name="connsiteX1" fmla="*/ 2229788 w 2229788"/>
                <a:gd name="connsiteY1" fmla="*/ 0 h 1020558"/>
                <a:gd name="connsiteX2" fmla="*/ 2229788 w 2229788"/>
                <a:gd name="connsiteY2" fmla="*/ 1020558 h 1020558"/>
                <a:gd name="connsiteX3" fmla="*/ 0 w 2229788"/>
                <a:gd name="connsiteY3" fmla="*/ 1020558 h 1020558"/>
                <a:gd name="connsiteX4" fmla="*/ 0 w 2229788"/>
                <a:gd name="connsiteY4" fmla="*/ 0 h 10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788" h="1020558">
                  <a:moveTo>
                    <a:pt x="0" y="0"/>
                  </a:moveTo>
                  <a:lnTo>
                    <a:pt x="2229788" y="0"/>
                  </a:lnTo>
                  <a:lnTo>
                    <a:pt x="2229788" y="1020558"/>
                  </a:lnTo>
                  <a:lnTo>
                    <a:pt x="0" y="10205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668593" numCol="1" spcCol="1270" anchor="ctr" anchorCtr="0">
              <a:noAutofit/>
            </a:bodyPr>
            <a:lstStyle/>
            <a:p>
              <a:pPr marL="0" lvl="0" indent="0" algn="ctr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is dog?</a:t>
              </a:r>
              <a:endParaRPr lang="he-IL" sz="2800" kern="120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8E393F11-FC45-4607-B38D-1ABC99852FD6}"/>
                </a:ext>
              </a:extLst>
            </p:cNvPr>
            <p:cNvSpPr/>
            <p:nvPr/>
          </p:nvSpPr>
          <p:spPr>
            <a:xfrm>
              <a:off x="9769959" y="5516337"/>
              <a:ext cx="2229788" cy="469456"/>
            </a:xfrm>
            <a:custGeom>
              <a:avLst/>
              <a:gdLst>
                <a:gd name="connsiteX0" fmla="*/ 0 w 2229788"/>
                <a:gd name="connsiteY0" fmla="*/ 0 h 469456"/>
                <a:gd name="connsiteX1" fmla="*/ 2229788 w 2229788"/>
                <a:gd name="connsiteY1" fmla="*/ 0 h 469456"/>
                <a:gd name="connsiteX2" fmla="*/ 2229788 w 2229788"/>
                <a:gd name="connsiteY2" fmla="*/ 469456 h 469456"/>
                <a:gd name="connsiteX3" fmla="*/ 0 w 2229788"/>
                <a:gd name="connsiteY3" fmla="*/ 469456 h 469456"/>
                <a:gd name="connsiteX4" fmla="*/ 0 w 2229788"/>
                <a:gd name="connsiteY4" fmla="*/ 0 h 46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788" h="469456">
                  <a:moveTo>
                    <a:pt x="0" y="0"/>
                  </a:moveTo>
                  <a:lnTo>
                    <a:pt x="2229788" y="0"/>
                  </a:lnTo>
                  <a:lnTo>
                    <a:pt x="2229788" y="469456"/>
                  </a:lnTo>
                  <a:lnTo>
                    <a:pt x="0" y="46945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35560" rIns="199136" bIns="35560" numCol="1" spcCol="1270" anchor="ctr" anchorCtr="0">
              <a:noAutofit/>
            </a:bodyPr>
            <a:lstStyle/>
            <a:p>
              <a:pPr marL="0" lvl="0" indent="0" algn="ctr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0.000001</a:t>
              </a:r>
              <a:endParaRPr lang="he-IL" sz="2800" kern="1200" dirty="0"/>
            </a:p>
          </p:txBody>
        </p:sp>
      </p:grpSp>
      <p:sp>
        <p:nvSpPr>
          <p:cNvPr id="379" name="Rectangle 378">
            <a:extLst>
              <a:ext uri="{FF2B5EF4-FFF2-40B4-BE49-F238E27FC236}">
                <a16:creationId xmlns:a16="http://schemas.microsoft.com/office/drawing/2014/main" id="{DA356E16-FE17-4A9A-9D08-025358076B0A}"/>
              </a:ext>
            </a:extLst>
          </p:cNvPr>
          <p:cNvSpPr/>
          <p:nvPr/>
        </p:nvSpPr>
        <p:spPr>
          <a:xfrm>
            <a:off x="3390804" y="1873413"/>
            <a:ext cx="4332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2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24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80248E80-419A-4C03-9279-5E9F7443D4BF}"/>
              </a:ext>
            </a:extLst>
          </p:cNvPr>
          <p:cNvSpPr/>
          <p:nvPr/>
        </p:nvSpPr>
        <p:spPr>
          <a:xfrm>
            <a:off x="4077017" y="2281286"/>
            <a:ext cx="3646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2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2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2945425E-FAE8-47BD-BB87-918B5EB59632}"/>
              </a:ext>
            </a:extLst>
          </p:cNvPr>
          <p:cNvSpPr/>
          <p:nvPr/>
        </p:nvSpPr>
        <p:spPr>
          <a:xfrm>
            <a:off x="4418585" y="2684154"/>
            <a:ext cx="3305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CB2FF16B-3850-4EC0-ADD6-6A024981701B}"/>
              </a:ext>
            </a:extLst>
          </p:cNvPr>
          <p:cNvSpPr/>
          <p:nvPr/>
        </p:nvSpPr>
        <p:spPr>
          <a:xfrm>
            <a:off x="4771438" y="3028296"/>
            <a:ext cx="2952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6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6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BE3BEAA3-3462-4BD4-9FB7-FE05FA318FC8}"/>
              </a:ext>
            </a:extLst>
          </p:cNvPr>
          <p:cNvSpPr/>
          <p:nvPr/>
        </p:nvSpPr>
        <p:spPr>
          <a:xfrm>
            <a:off x="5109672" y="3384159"/>
            <a:ext cx="26140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4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5F1F96A3-9470-4B1F-86FC-CD2F87CF0942}"/>
              </a:ext>
            </a:extLst>
          </p:cNvPr>
          <p:cNvSpPr/>
          <p:nvPr/>
        </p:nvSpPr>
        <p:spPr>
          <a:xfrm>
            <a:off x="5462461" y="3718939"/>
            <a:ext cx="22612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2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2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5AC6AAA-22F0-4BAB-8FC8-46B207CDE8F2}"/>
              </a:ext>
            </a:extLst>
          </p:cNvPr>
          <p:cNvSpPr/>
          <p:nvPr/>
        </p:nvSpPr>
        <p:spPr>
          <a:xfrm>
            <a:off x="5806208" y="3995938"/>
            <a:ext cx="19175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1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1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4281E2AF-119B-4048-B900-17F8EBB9F5C7}"/>
              </a:ext>
            </a:extLst>
          </p:cNvPr>
          <p:cNvSpPr/>
          <p:nvPr/>
        </p:nvSpPr>
        <p:spPr>
          <a:xfrm>
            <a:off x="6317567" y="4256541"/>
            <a:ext cx="140615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 </a:t>
            </a:r>
            <a:r>
              <a:rPr lang="en-US" sz="7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+activation + </a:t>
            </a:r>
            <a:r>
              <a:rPr lang="en-US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pooling</a:t>
            </a:r>
            <a:endParaRPr lang="he-IL" sz="7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3D044-DFC9-421E-AD6A-42AD0C3DA2EC}"/>
                  </a:ext>
                </a:extLst>
              </p:cNvPr>
              <p:cNvSpPr txBox="1"/>
              <p:nvPr/>
            </p:nvSpPr>
            <p:spPr>
              <a:xfrm>
                <a:off x="8265921" y="3470507"/>
                <a:ext cx="3831433" cy="599908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3D044-DFC9-421E-AD6A-42AD0C3DA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921" y="3470507"/>
                <a:ext cx="3831433" cy="5999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2A8CCC-CE9C-4E9E-AFA9-FC63F7026006}"/>
              </a:ext>
            </a:extLst>
          </p:cNvPr>
          <p:cNvSpPr txBox="1"/>
          <p:nvPr/>
        </p:nvSpPr>
        <p:spPr>
          <a:xfrm>
            <a:off x="8801258" y="2933948"/>
            <a:ext cx="27838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back propagation</a:t>
            </a:r>
            <a:endParaRPr lang="he-IL" sz="28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183CBA-D51B-4950-9D77-F9432A0E9D69}"/>
              </a:ext>
            </a:extLst>
          </p:cNvPr>
          <p:cNvSpPr txBox="1"/>
          <p:nvPr/>
        </p:nvSpPr>
        <p:spPr>
          <a:xfrm>
            <a:off x="7328255" y="5695996"/>
            <a:ext cx="27838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loss</a:t>
            </a:r>
            <a:endParaRPr lang="he-IL" sz="28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2771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2FE2E40-B4E9-455E-983D-8DD95781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</a:t>
            </a:r>
            <a:endParaRPr lang="he-IL" dirty="0"/>
          </a:p>
        </p:txBody>
      </p:sp>
      <p:pic>
        <p:nvPicPr>
          <p:cNvPr id="1026" name="Picture 2" descr="Image result for poster&quot;">
            <a:extLst>
              <a:ext uri="{FF2B5EF4-FFF2-40B4-BE49-F238E27FC236}">
                <a16:creationId xmlns:a16="http://schemas.microsoft.com/office/drawing/2014/main" id="{E73BDABE-D4AC-40EF-A92F-5BC9A5C28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113" y="262983"/>
            <a:ext cx="4784912" cy="6332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413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F03C0-321E-428B-93EA-A3FB44D18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Absorption image DNN denoising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DC452-EC22-4541-86B6-ED02D0216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6627" y="4750893"/>
            <a:ext cx="4645250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Deep-learning against fringes</a:t>
            </a:r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 up of a toy&#10;&#10;Description automatically generated">
            <a:extLst>
              <a:ext uri="{FF2B5EF4-FFF2-40B4-BE49-F238E27FC236}">
                <a16:creationId xmlns:a16="http://schemas.microsoft.com/office/drawing/2014/main" id="{BFFF18C6-41FA-4EFB-9482-F2E87F10A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75" b="91667" l="5719" r="90523">
                        <a14:foregroundMark x1="78758" y1="61601" x2="76797" y2="58007"/>
                        <a14:foregroundMark x1="77124" y1="34641" x2="73529" y2="30556"/>
                        <a14:foregroundMark x1="39379" y1="10131" x2="28922" y2="4739"/>
                        <a14:foregroundMark x1="28922" y1="4739" x2="30392" y2="12908"/>
                        <a14:foregroundMark x1="30392" y1="10458" x2="21895" y2="30065"/>
                        <a14:foregroundMark x1="21895" y1="30065" x2="14379" y2="21405"/>
                        <a14:foregroundMark x1="14379" y1="21405" x2="8824" y2="32190"/>
                        <a14:foregroundMark x1="8824" y1="32190" x2="6863" y2="41993"/>
                        <a14:foregroundMark x1="6863" y1="41993" x2="7516" y2="53595"/>
                        <a14:foregroundMark x1="7516" y1="53595" x2="14542" y2="62092"/>
                        <a14:foregroundMark x1="14542" y1="62092" x2="24510" y2="66503"/>
                        <a14:foregroundMark x1="24510" y1="66503" x2="16993" y2="59967"/>
                        <a14:foregroundMark x1="11765" y1="81373" x2="38235" y2="86438"/>
                        <a14:foregroundMark x1="38235" y1="86438" x2="59314" y2="82843"/>
                        <a14:foregroundMark x1="45915" y1="89869" x2="41214" y2="91102"/>
                        <a14:foregroundMark x1="31861" y1="92298" x2="25163" y2="91993"/>
                        <a14:foregroundMark x1="25163" y1="91993" x2="17974" y2="86928"/>
                        <a14:foregroundMark x1="17810" y1="85784" x2="23693" y2="76634"/>
                        <a14:foregroundMark x1="23693" y1="76634" x2="10458" y2="57516"/>
                        <a14:foregroundMark x1="10458" y1="57516" x2="15686" y2="48856"/>
                        <a14:foregroundMark x1="15686" y1="48856" x2="16667" y2="26634"/>
                        <a14:foregroundMark x1="16667" y1="26634" x2="21078" y2="16667"/>
                        <a14:foregroundMark x1="21078" y1="16667" x2="29902" y2="7680"/>
                        <a14:foregroundMark x1="29902" y1="7680" x2="41993" y2="8007"/>
                        <a14:foregroundMark x1="41993" y1="8007" x2="51144" y2="13072"/>
                        <a14:foregroundMark x1="51144" y1="13072" x2="56209" y2="24837"/>
                        <a14:foregroundMark x1="56209" y1="24837" x2="50327" y2="44608"/>
                        <a14:foregroundMark x1="50327" y1="44608" x2="53431" y2="56863"/>
                        <a14:foregroundMark x1="53431" y1="56863" x2="63235" y2="55229"/>
                        <a14:foregroundMark x1="63235" y1="55229" x2="64706" y2="41830"/>
                        <a14:foregroundMark x1="64706" y1="41830" x2="73693" y2="36601"/>
                        <a14:foregroundMark x1="73693" y1="36601" x2="84150" y2="33824"/>
                        <a14:foregroundMark x1="84150" y1="33824" x2="85131" y2="20915"/>
                        <a14:foregroundMark x1="85131" y1="20915" x2="83660" y2="19608"/>
                        <a14:foregroundMark x1="73203" y1="52124" x2="79575" y2="60294"/>
                        <a14:foregroundMark x1="79575" y1="60294" x2="87908" y2="45588"/>
                        <a14:foregroundMark x1="87908" y1="45588" x2="88562" y2="35131"/>
                        <a14:foregroundMark x1="88562" y1="35131" x2="73039" y2="22876"/>
                        <a14:foregroundMark x1="72222" y1="58170" x2="84150" y2="62908"/>
                        <a14:foregroundMark x1="84150" y1="62908" x2="90523" y2="55556"/>
                        <a14:foregroundMark x1="33007" y1="64216" x2="38235" y2="57516"/>
                        <a14:foregroundMark x1="11111" y1="51797" x2="5882" y2="46895"/>
                        <a14:foregroundMark x1="27124" y1="12582" x2="27124" y2="7190"/>
                        <a14:foregroundMark x1="54902" y1="25654" x2="77124" y2="23203"/>
                        <a14:foregroundMark x1="77124" y1="23203" x2="86928" y2="25817"/>
                        <a14:foregroundMark x1="86928" y1="25817" x2="82680" y2="35948"/>
                        <a14:foregroundMark x1="82680" y1="35948" x2="59477" y2="35948"/>
                        <a14:foregroundMark x1="59477" y1="35948" x2="53268" y2="44118"/>
                        <a14:foregroundMark x1="53268" y1="44118" x2="62255" y2="51144"/>
                        <a14:foregroundMark x1="62255" y1="51144" x2="86765" y2="54248"/>
                        <a14:foregroundMark x1="86765" y1="54248" x2="87418" y2="65033"/>
                        <a14:foregroundMark x1="87418" y1="65033" x2="51144" y2="65196"/>
                        <a14:foregroundMark x1="51144" y1="65196" x2="41013" y2="61438"/>
                        <a14:foregroundMark x1="41013" y1="61438" x2="38562" y2="59477"/>
                        <a14:foregroundMark x1="52778" y1="64542" x2="85458" y2="66340"/>
                        <a14:foregroundMark x1="85458" y1="66340" x2="75000" y2="67647"/>
                        <a14:foregroundMark x1="75000" y1="67647" x2="64706" y2="66176"/>
                        <a14:foregroundMark x1="67157" y1="67157" x2="56536" y2="63889"/>
                        <a14:foregroundMark x1="65686" y1="66013" x2="57843" y2="66013"/>
                        <a14:foregroundMark x1="68464" y1="66013" x2="89379" y2="64379"/>
                        <a14:foregroundMark x1="89379" y1="64379" x2="89052" y2="58660"/>
                        <a14:foregroundMark x1="85784" y1="66667" x2="89216" y2="64706"/>
                        <a14:foregroundMark x1="89379" y1="54739" x2="81373" y2="54575"/>
                        <a14:foregroundMark x1="74510" y1="35294" x2="86765" y2="38072"/>
                        <a14:foregroundMark x1="87908" y1="37418" x2="71405" y2="36928"/>
                        <a14:foregroundMark x1="88399" y1="35458" x2="88562" y2="25163"/>
                        <a14:foregroundMark x1="88562" y1="25163" x2="83497" y2="22876"/>
                        <a14:foregroundMark x1="44608" y1="90033" x2="50163" y2="84804"/>
                        <a14:foregroundMark x1="52451" y1="81699" x2="36438" y2="67810"/>
                        <a14:foregroundMark x1="36438" y1="67810" x2="39052" y2="61765"/>
                        <a14:foregroundMark x1="42484" y1="72712" x2="51471" y2="79575"/>
                        <a14:foregroundMark x1="53105" y1="81536" x2="50490" y2="74837"/>
                        <a14:foregroundMark x1="51797" y1="78595" x2="46569" y2="74020"/>
                        <a14:foregroundMark x1="23366" y1="76307" x2="19118" y2="70752"/>
                        <a14:foregroundMark x1="22549" y1="74183" x2="18137" y2="72876"/>
                        <a14:foregroundMark x1="23856" y1="77614" x2="20261" y2="73856"/>
                        <a14:foregroundMark x1="9314" y1="52451" x2="6536" y2="46732"/>
                        <a14:foregroundMark x1="9641" y1="55556" x2="10784" y2="61765"/>
                        <a14:foregroundMark x1="23856" y1="14869" x2="27941" y2="5065"/>
                        <a14:foregroundMark x1="31209" y1="8170" x2="37745" y2="5882"/>
                        <a14:foregroundMark x1="38072" y1="5719" x2="33007" y2="4575"/>
                        <a14:foregroundMark x1="36275" y1="6209" x2="43627" y2="8007"/>
                        <a14:foregroundMark x1="42810" y1="7190" x2="50163" y2="14052"/>
                        <a14:foregroundMark x1="50654" y1="12255" x2="45261" y2="8333"/>
                        <a14:backgroundMark x1="47059" y1="93464" x2="25327" y2="96242"/>
                        <a14:backgroundMark x1="25327" y1="96242" x2="11438" y2="93627"/>
                        <a14:backgroundMark x1="49837" y1="94444" x2="61438" y2="9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027" y="1179554"/>
            <a:ext cx="4836160" cy="4836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1DCA00-D81A-41C1-9553-AA218A58BA1F}"/>
              </a:ext>
            </a:extLst>
          </p:cNvPr>
          <p:cNvSpPr txBox="1"/>
          <p:nvPr/>
        </p:nvSpPr>
        <p:spPr>
          <a:xfrm>
            <a:off x="7584739" y="851952"/>
            <a:ext cx="2091663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absDL</a:t>
            </a:r>
            <a:endParaRPr lang="he-IL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 descr="A picture containing blue, animal, coral, screen&#10;&#10;Description automatically generated">
            <a:extLst>
              <a:ext uri="{FF2B5EF4-FFF2-40B4-BE49-F238E27FC236}">
                <a16:creationId xmlns:a16="http://schemas.microsoft.com/office/drawing/2014/main" id="{22D9F17C-7384-44BE-8D88-2694377103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00000">
            <a:off x="1498764" y="390751"/>
            <a:ext cx="1384736" cy="138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31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blue, animal, coral, screen&#10;&#10;Description automatically generated">
            <a:extLst>
              <a:ext uri="{FF2B5EF4-FFF2-40B4-BE49-F238E27FC236}">
                <a16:creationId xmlns:a16="http://schemas.microsoft.com/office/drawing/2014/main" id="{0697E757-260D-46F5-96CA-24B1BCB55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84" y="3743575"/>
            <a:ext cx="2520000" cy="25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6DE091-A447-444E-A7A5-7DEFA29CE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808437" cy="1325563"/>
          </a:xfrm>
        </p:spPr>
        <p:txBody>
          <a:bodyPr/>
          <a:lstStyle/>
          <a:p>
            <a:r>
              <a:rPr lang="en-US" dirty="0"/>
              <a:t>Training stage</a:t>
            </a:r>
            <a:endParaRPr lang="he-IL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4388487-89CB-452B-B28A-557704C509EF}"/>
              </a:ext>
            </a:extLst>
          </p:cNvPr>
          <p:cNvSpPr txBox="1">
            <a:spLocks/>
          </p:cNvSpPr>
          <p:nvPr/>
        </p:nvSpPr>
        <p:spPr>
          <a:xfrm>
            <a:off x="0" y="1878195"/>
            <a:ext cx="2187493" cy="103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OD image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457399-B902-4D62-9AA3-1A3A22390B11}"/>
              </a:ext>
            </a:extLst>
          </p:cNvPr>
          <p:cNvSpPr txBox="1">
            <a:spLocks/>
          </p:cNvSpPr>
          <p:nvPr/>
        </p:nvSpPr>
        <p:spPr>
          <a:xfrm>
            <a:off x="0" y="4340407"/>
            <a:ext cx="2187493" cy="1032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Masked OD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47ED4C-3E70-40CB-9753-A08CDBE559B1}"/>
              </a:ext>
            </a:extLst>
          </p:cNvPr>
          <p:cNvCxnSpPr>
            <a:cxnSpLocks/>
            <a:stCxn id="28" idx="1"/>
            <a:endCxn id="23" idx="3"/>
          </p:cNvCxnSpPr>
          <p:nvPr/>
        </p:nvCxnSpPr>
        <p:spPr>
          <a:xfrm flipH="1">
            <a:off x="4652384" y="5003575"/>
            <a:ext cx="2207028" cy="0"/>
          </a:xfrm>
          <a:prstGeom prst="straightConnector1">
            <a:avLst/>
          </a:prstGeom>
          <a:ln w="57150">
            <a:headEnd type="arrow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F79A1C33-ACED-429A-8752-44D2A08C93A4}"/>
              </a:ext>
            </a:extLst>
          </p:cNvPr>
          <p:cNvSpPr/>
          <p:nvPr/>
        </p:nvSpPr>
        <p:spPr>
          <a:xfrm>
            <a:off x="2632430" y="4249689"/>
            <a:ext cx="1507772" cy="150777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A39E4EB-D6C1-44F3-A9A2-6322552B93A1}"/>
              </a:ext>
            </a:extLst>
          </p:cNvPr>
          <p:cNvSpPr txBox="1">
            <a:spLocks/>
          </p:cNvSpPr>
          <p:nvPr/>
        </p:nvSpPr>
        <p:spPr>
          <a:xfrm>
            <a:off x="4640247" y="3919268"/>
            <a:ext cx="2187493" cy="1032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completion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14B506-AF5A-4017-AAAF-824B676F379E}"/>
              </a:ext>
            </a:extLst>
          </p:cNvPr>
          <p:cNvCxnSpPr>
            <a:cxnSpLocks/>
          </p:cNvCxnSpPr>
          <p:nvPr/>
        </p:nvCxnSpPr>
        <p:spPr>
          <a:xfrm flipH="1">
            <a:off x="4652384" y="1715792"/>
            <a:ext cx="2578027" cy="0"/>
          </a:xfrm>
          <a:prstGeom prst="line">
            <a:avLst/>
          </a:prstGeom>
          <a:ln w="57150">
            <a:solidFill>
              <a:srgbClr val="FF3300"/>
            </a:solidFill>
            <a:headEnd type="arrow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4" descr="A picture containing blue, animal, coral, screen&#10;&#10;Description automatically generated">
            <a:extLst>
              <a:ext uri="{FF2B5EF4-FFF2-40B4-BE49-F238E27FC236}">
                <a16:creationId xmlns:a16="http://schemas.microsoft.com/office/drawing/2014/main" id="{C3AF955D-A518-4C7F-8C26-51D67A63B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84" y="1116163"/>
            <a:ext cx="2520000" cy="2520000"/>
          </a:xfrm>
          <a:prstGeom prst="rect">
            <a:avLst/>
          </a:prstGeom>
        </p:spPr>
      </p:pic>
      <p:pic>
        <p:nvPicPr>
          <p:cNvPr id="28" name="Picture 27" descr="A picture containing blue, animal, coral, screen&#10;&#10;Description automatically generated">
            <a:extLst>
              <a:ext uri="{FF2B5EF4-FFF2-40B4-BE49-F238E27FC236}">
                <a16:creationId xmlns:a16="http://schemas.microsoft.com/office/drawing/2014/main" id="{74F37381-A756-40A6-94DA-156607F2E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412" y="3743575"/>
            <a:ext cx="2520000" cy="25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6CB6BB3-EDA0-407D-95BC-170E5D5046D5}"/>
              </a:ext>
            </a:extLst>
          </p:cNvPr>
          <p:cNvSpPr/>
          <p:nvPr/>
        </p:nvSpPr>
        <p:spPr>
          <a:xfrm>
            <a:off x="7230410" y="1355792"/>
            <a:ext cx="720000" cy="720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sz="32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1C694F-FAB8-44B6-BD40-E14DF56AA4AE}"/>
              </a:ext>
            </a:extLst>
          </p:cNvPr>
          <p:cNvCxnSpPr>
            <a:cxnSpLocks/>
          </p:cNvCxnSpPr>
          <p:nvPr/>
        </p:nvCxnSpPr>
        <p:spPr>
          <a:xfrm flipV="1">
            <a:off x="7590410" y="2075793"/>
            <a:ext cx="0" cy="1667782"/>
          </a:xfrm>
          <a:prstGeom prst="line">
            <a:avLst/>
          </a:prstGeom>
          <a:ln w="57150">
            <a:solidFill>
              <a:srgbClr val="FF33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C1B799-78BD-4820-9891-80E51E6A6F55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7950410" y="1715792"/>
            <a:ext cx="1412386" cy="0"/>
          </a:xfrm>
          <a:prstGeom prst="line">
            <a:avLst/>
          </a:prstGeom>
          <a:ln w="57150">
            <a:solidFill>
              <a:srgbClr val="FF3300"/>
            </a:solidFill>
            <a:headEnd type="arrow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CD4D3-00F9-48D1-BB88-ECE1334CE15D}"/>
              </a:ext>
            </a:extLst>
          </p:cNvPr>
          <p:cNvSpPr/>
          <p:nvPr/>
        </p:nvSpPr>
        <p:spPr>
          <a:xfrm>
            <a:off x="9379412" y="455792"/>
            <a:ext cx="2520000" cy="2520000"/>
          </a:xfrm>
          <a:prstGeom prst="rect">
            <a:avLst/>
          </a:prstGeom>
          <a:solidFill>
            <a:srgbClr val="484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4FD9BD-8B2A-4A99-90E4-842B050D16AF}"/>
              </a:ext>
            </a:extLst>
          </p:cNvPr>
          <p:cNvCxnSpPr/>
          <p:nvPr/>
        </p:nvCxnSpPr>
        <p:spPr>
          <a:xfrm>
            <a:off x="7468490" y="1715792"/>
            <a:ext cx="26416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61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blue, animal, monitor, purple&#10;&#10;Description automatically generated">
            <a:extLst>
              <a:ext uri="{FF2B5EF4-FFF2-40B4-BE49-F238E27FC236}">
                <a16:creationId xmlns:a16="http://schemas.microsoft.com/office/drawing/2014/main" id="{D97C821D-3131-4109-BAE1-1E7465818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84" y="3743575"/>
            <a:ext cx="2520000" cy="25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6DE091-A447-444E-A7A5-7DEFA29CE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808437" cy="1325563"/>
          </a:xfrm>
        </p:spPr>
        <p:txBody>
          <a:bodyPr/>
          <a:lstStyle/>
          <a:p>
            <a:r>
              <a:rPr lang="en-US" dirty="0"/>
              <a:t>Evaluation stage</a:t>
            </a:r>
            <a:endParaRPr lang="he-IL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4388487-89CB-452B-B28A-557704C509EF}"/>
              </a:ext>
            </a:extLst>
          </p:cNvPr>
          <p:cNvSpPr txBox="1">
            <a:spLocks/>
          </p:cNvSpPr>
          <p:nvPr/>
        </p:nvSpPr>
        <p:spPr>
          <a:xfrm>
            <a:off x="0" y="1878195"/>
            <a:ext cx="2187493" cy="103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OD image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457399-B902-4D62-9AA3-1A3A22390B11}"/>
              </a:ext>
            </a:extLst>
          </p:cNvPr>
          <p:cNvSpPr txBox="1">
            <a:spLocks/>
          </p:cNvSpPr>
          <p:nvPr/>
        </p:nvSpPr>
        <p:spPr>
          <a:xfrm>
            <a:off x="0" y="4340407"/>
            <a:ext cx="2187493" cy="1032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Masked OD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47ED4C-3E70-40CB-9753-A08CDBE559B1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4652384" y="5003575"/>
            <a:ext cx="2207028" cy="0"/>
          </a:xfrm>
          <a:prstGeom prst="straightConnector1">
            <a:avLst/>
          </a:prstGeom>
          <a:ln w="57150">
            <a:headEnd type="arrow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F79A1C33-ACED-429A-8752-44D2A08C93A4}"/>
              </a:ext>
            </a:extLst>
          </p:cNvPr>
          <p:cNvSpPr/>
          <p:nvPr/>
        </p:nvSpPr>
        <p:spPr>
          <a:xfrm>
            <a:off x="2632430" y="4249689"/>
            <a:ext cx="1507772" cy="150777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A39E4EB-D6C1-44F3-A9A2-6322552B93A1}"/>
              </a:ext>
            </a:extLst>
          </p:cNvPr>
          <p:cNvSpPr txBox="1">
            <a:spLocks/>
          </p:cNvSpPr>
          <p:nvPr/>
        </p:nvSpPr>
        <p:spPr>
          <a:xfrm>
            <a:off x="4640247" y="3919268"/>
            <a:ext cx="2187493" cy="1032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completion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14B506-AF5A-4017-AAAF-824B676F379E}"/>
              </a:ext>
            </a:extLst>
          </p:cNvPr>
          <p:cNvCxnSpPr>
            <a:cxnSpLocks/>
          </p:cNvCxnSpPr>
          <p:nvPr/>
        </p:nvCxnSpPr>
        <p:spPr>
          <a:xfrm flipH="1">
            <a:off x="4652384" y="1715792"/>
            <a:ext cx="2578027" cy="0"/>
          </a:xfrm>
          <a:prstGeom prst="line">
            <a:avLst/>
          </a:prstGeom>
          <a:ln w="57150">
            <a:solidFill>
              <a:srgbClr val="FF3300"/>
            </a:solidFill>
            <a:headEnd type="arrow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Picture 27" descr="A picture containing blue, animal, coral, screen&#10;&#10;Description automatically generated">
            <a:extLst>
              <a:ext uri="{FF2B5EF4-FFF2-40B4-BE49-F238E27FC236}">
                <a16:creationId xmlns:a16="http://schemas.microsoft.com/office/drawing/2014/main" id="{74F37381-A756-40A6-94DA-156607F2E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412" y="3743575"/>
            <a:ext cx="2520000" cy="25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6CB6BB3-EDA0-407D-95BC-170E5D5046D5}"/>
              </a:ext>
            </a:extLst>
          </p:cNvPr>
          <p:cNvSpPr/>
          <p:nvPr/>
        </p:nvSpPr>
        <p:spPr>
          <a:xfrm>
            <a:off x="7230410" y="1355792"/>
            <a:ext cx="720000" cy="720000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sz="32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1C694F-FAB8-44B6-BD40-E14DF56AA4AE}"/>
              </a:ext>
            </a:extLst>
          </p:cNvPr>
          <p:cNvCxnSpPr>
            <a:cxnSpLocks/>
          </p:cNvCxnSpPr>
          <p:nvPr/>
        </p:nvCxnSpPr>
        <p:spPr>
          <a:xfrm flipV="1">
            <a:off x="7590410" y="2075793"/>
            <a:ext cx="0" cy="1667782"/>
          </a:xfrm>
          <a:prstGeom prst="line">
            <a:avLst/>
          </a:prstGeom>
          <a:ln w="57150">
            <a:solidFill>
              <a:srgbClr val="FF33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C1B799-78BD-4820-9891-80E51E6A6F55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7950410" y="1715792"/>
            <a:ext cx="1412386" cy="0"/>
          </a:xfrm>
          <a:prstGeom prst="line">
            <a:avLst/>
          </a:prstGeom>
          <a:ln w="57150">
            <a:solidFill>
              <a:srgbClr val="FF3300"/>
            </a:solidFill>
            <a:headEnd type="arrow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4FD9BD-8B2A-4A99-90E4-842B050D16AF}"/>
              </a:ext>
            </a:extLst>
          </p:cNvPr>
          <p:cNvCxnSpPr/>
          <p:nvPr/>
        </p:nvCxnSpPr>
        <p:spPr>
          <a:xfrm>
            <a:off x="7468490" y="1715792"/>
            <a:ext cx="26416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F2AD8399-BA82-4B47-BC3A-1AFFF3CFE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796" y="455792"/>
            <a:ext cx="2520000" cy="2520000"/>
          </a:xfrm>
          <a:prstGeom prst="rect">
            <a:avLst/>
          </a:prstGeom>
        </p:spPr>
      </p:pic>
      <p:pic>
        <p:nvPicPr>
          <p:cNvPr id="19" name="Picture 18" descr="A picture containing blue, animal, monitor, purple&#10;&#10;Description automatically generated">
            <a:extLst>
              <a:ext uri="{FF2B5EF4-FFF2-40B4-BE49-F238E27FC236}">
                <a16:creationId xmlns:a16="http://schemas.microsoft.com/office/drawing/2014/main" id="{CE5818F5-A3F3-4A18-AE79-69A27BA91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84" y="1116163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4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D1D96-6380-4CA7-B99E-36A7C7326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0185" y="985140"/>
            <a:ext cx="10250037" cy="55142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93DE7A9-BA3E-494D-BCBB-6F4A62E64B58}"/>
              </a:ext>
            </a:extLst>
          </p:cNvPr>
          <p:cNvGrpSpPr/>
          <p:nvPr/>
        </p:nvGrpSpPr>
        <p:grpSpPr>
          <a:xfrm>
            <a:off x="-1049437" y="2046853"/>
            <a:ext cx="3579245" cy="3600000"/>
            <a:chOff x="2132384" y="3743575"/>
            <a:chExt cx="2520000" cy="2520000"/>
          </a:xfrm>
          <a:scene3d>
            <a:camera prst="isometricOffAxis2Right">
              <a:rot lat="2040000" lon="16800000" rev="0"/>
            </a:camera>
            <a:lightRig rig="threePt" dir="t"/>
          </a:scene3d>
        </p:grpSpPr>
        <p:pic>
          <p:nvPicPr>
            <p:cNvPr id="10" name="Picture 9" descr="A picture containing blue, animal, monitor, purple&#10;&#10;Description automatically generated">
              <a:extLst>
                <a:ext uri="{FF2B5EF4-FFF2-40B4-BE49-F238E27FC236}">
                  <a16:creationId xmlns:a16="http://schemas.microsoft.com/office/drawing/2014/main" id="{9DC44356-9D73-4500-A8F2-C67DF7908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384" y="3743575"/>
              <a:ext cx="2520000" cy="252000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8FB537-10FA-4004-BFE5-E041F6B0FC69}"/>
                </a:ext>
              </a:extLst>
            </p:cNvPr>
            <p:cNvSpPr/>
            <p:nvPr/>
          </p:nvSpPr>
          <p:spPr>
            <a:xfrm>
              <a:off x="2632430" y="4249689"/>
              <a:ext cx="1507772" cy="15077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0B0AA06-71D2-4914-97F3-062AD986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Current architecture</a:t>
            </a:r>
            <a:endParaRPr lang="he-IL" dirty="0"/>
          </a:p>
        </p:txBody>
      </p:sp>
      <p:pic>
        <p:nvPicPr>
          <p:cNvPr id="12" name="Picture 11" descr="A picture containing blue, animal, coral, screen&#10;&#10;Description automatically generated">
            <a:extLst>
              <a:ext uri="{FF2B5EF4-FFF2-40B4-BE49-F238E27FC236}">
                <a16:creationId xmlns:a16="http://schemas.microsoft.com/office/drawing/2014/main" id="{FBE8E41D-7481-4CA8-B2F7-498D7FAF2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802" y="2400180"/>
            <a:ext cx="2520000" cy="2520000"/>
          </a:xfrm>
          <a:prstGeom prst="rect">
            <a:avLst/>
          </a:prstGeom>
          <a:scene3d>
            <a:camera prst="orthographicFront">
              <a:rot lat="2040000" lon="16800000" rev="0"/>
            </a:camera>
            <a:lightRig rig="threePt" dir="t"/>
          </a:scene3d>
        </p:spPr>
      </p:pic>
      <p:pic>
        <p:nvPicPr>
          <p:cNvPr id="15" name="Picture 14" descr="A picture containing blue, animal, coral, screen&#10;&#10;Description automatically generated">
            <a:extLst>
              <a:ext uri="{FF2B5EF4-FFF2-40B4-BE49-F238E27FC236}">
                <a16:creationId xmlns:a16="http://schemas.microsoft.com/office/drawing/2014/main" id="{8D23ED56-78A4-4229-97D9-70E13BE9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011" y="2400180"/>
            <a:ext cx="2520000" cy="2520000"/>
          </a:xfrm>
          <a:prstGeom prst="rect">
            <a:avLst/>
          </a:prstGeom>
          <a:scene3d>
            <a:camera prst="orthographicFront">
              <a:rot lat="2040000" lon="16800000" rev="0"/>
            </a:camera>
            <a:lightRig rig="threePt" dir="t"/>
          </a:scene3d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4ADF30-0753-45FC-8C1E-4735E531608F}"/>
              </a:ext>
            </a:extLst>
          </p:cNvPr>
          <p:cNvCxnSpPr>
            <a:cxnSpLocks/>
          </p:cNvCxnSpPr>
          <p:nvPr/>
        </p:nvCxnSpPr>
        <p:spPr>
          <a:xfrm flipH="1">
            <a:off x="10509816" y="2769873"/>
            <a:ext cx="1111170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709E9267-C02D-4F02-8661-51B0CE248BEC}"/>
              </a:ext>
            </a:extLst>
          </p:cNvPr>
          <p:cNvSpPr txBox="1">
            <a:spLocks/>
          </p:cNvSpPr>
          <p:nvPr/>
        </p:nvSpPr>
        <p:spPr>
          <a:xfrm>
            <a:off x="10433011" y="1958747"/>
            <a:ext cx="1264076" cy="1032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loss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3B5D57A9-1A58-4563-A87D-C93A7FD633CC}"/>
              </a:ext>
            </a:extLst>
          </p:cNvPr>
          <p:cNvSpPr/>
          <p:nvPr/>
        </p:nvSpPr>
        <p:spPr>
          <a:xfrm rot="10800000" flipH="1">
            <a:off x="3639000" y="3960390"/>
            <a:ext cx="2520000" cy="1468860"/>
          </a:xfrm>
          <a:prstGeom prst="arc">
            <a:avLst>
              <a:gd name="adj1" fmla="val 10791807"/>
              <a:gd name="adj2" fmla="val 0"/>
            </a:avLst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E1894DE-D408-434C-A3BB-0DD133194F3B}"/>
              </a:ext>
            </a:extLst>
          </p:cNvPr>
          <p:cNvSpPr/>
          <p:nvPr/>
        </p:nvSpPr>
        <p:spPr>
          <a:xfrm rot="10800000" flipH="1">
            <a:off x="2856983" y="4190331"/>
            <a:ext cx="4582041" cy="1526772"/>
          </a:xfrm>
          <a:prstGeom prst="arc">
            <a:avLst>
              <a:gd name="adj1" fmla="val 10791807"/>
              <a:gd name="adj2" fmla="val 0"/>
            </a:avLst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9202A54-88BC-40A1-B4E8-D4F95A183E34}"/>
              </a:ext>
            </a:extLst>
          </p:cNvPr>
          <p:cNvSpPr/>
          <p:nvPr/>
        </p:nvSpPr>
        <p:spPr>
          <a:xfrm rot="10800000" flipH="1">
            <a:off x="2250442" y="4403935"/>
            <a:ext cx="6131558" cy="1543109"/>
          </a:xfrm>
          <a:prstGeom prst="arc">
            <a:avLst>
              <a:gd name="adj1" fmla="val 10791807"/>
              <a:gd name="adj2" fmla="val 0"/>
            </a:avLst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9D4A5BAD-92BF-4C3A-843A-54C2CEFDE972}"/>
              </a:ext>
            </a:extLst>
          </p:cNvPr>
          <p:cNvSpPr/>
          <p:nvPr/>
        </p:nvSpPr>
        <p:spPr>
          <a:xfrm rot="10800000" flipH="1">
            <a:off x="1666474" y="4900344"/>
            <a:ext cx="7495456" cy="1660888"/>
          </a:xfrm>
          <a:prstGeom prst="arc">
            <a:avLst>
              <a:gd name="adj1" fmla="val 10791807"/>
              <a:gd name="adj2" fmla="val 0"/>
            </a:avLst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5E6A6D16-00BD-4E99-BC54-3D352DBE2256}"/>
              </a:ext>
            </a:extLst>
          </p:cNvPr>
          <p:cNvSpPr/>
          <p:nvPr/>
        </p:nvSpPr>
        <p:spPr>
          <a:xfrm rot="10800000" flipH="1">
            <a:off x="1317812" y="5180740"/>
            <a:ext cx="8382000" cy="1580251"/>
          </a:xfrm>
          <a:prstGeom prst="arc">
            <a:avLst>
              <a:gd name="adj1" fmla="val 10791807"/>
              <a:gd name="adj2" fmla="val 0"/>
            </a:avLst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FDCB2161-76E4-44B4-94BF-DD3CDEF080E8}"/>
              </a:ext>
            </a:extLst>
          </p:cNvPr>
          <p:cNvSpPr txBox="1">
            <a:spLocks/>
          </p:cNvSpPr>
          <p:nvPr/>
        </p:nvSpPr>
        <p:spPr>
          <a:xfrm>
            <a:off x="4103620" y="5713662"/>
            <a:ext cx="1992380" cy="1032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skip links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FD290A-25CA-4648-A26D-FB54869EF416}"/>
              </a:ext>
            </a:extLst>
          </p:cNvPr>
          <p:cNvSpPr txBox="1"/>
          <p:nvPr/>
        </p:nvSpPr>
        <p:spPr>
          <a:xfrm>
            <a:off x="6781800" y="200025"/>
            <a:ext cx="528247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Ronneberger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, U-Net: Convolutional Networks</a:t>
            </a:r>
          </a:p>
          <a:p>
            <a:r>
              <a:rPr lang="en-US" dirty="0"/>
              <a:t>for Biomedical Image Segmentation, </a:t>
            </a:r>
            <a:r>
              <a:rPr lang="en-US" i="1" dirty="0"/>
              <a:t>arXiv</a:t>
            </a:r>
            <a:r>
              <a:rPr lang="en-US" dirty="0"/>
              <a:t>:1505.04597</a:t>
            </a:r>
            <a:endParaRPr lang="he-IL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899FB59-2EE3-43F3-87AC-0A779B5972C8}"/>
              </a:ext>
            </a:extLst>
          </p:cNvPr>
          <p:cNvSpPr/>
          <p:nvPr/>
        </p:nvSpPr>
        <p:spPr>
          <a:xfrm rot="2190855">
            <a:off x="1982796" y="1668836"/>
            <a:ext cx="3218329" cy="105783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/>
              <a:t>contraction</a:t>
            </a:r>
            <a:endParaRPr lang="he-IL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A45DD9-5658-4F38-84E7-1C6AFAB67E1E}"/>
              </a:ext>
            </a:extLst>
          </p:cNvPr>
          <p:cNvSpPr txBox="1"/>
          <p:nvPr/>
        </p:nvSpPr>
        <p:spPr>
          <a:xfrm>
            <a:off x="3681282" y="1137135"/>
            <a:ext cx="1813830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/>
              <a:t>more “what”</a:t>
            </a:r>
          </a:p>
          <a:p>
            <a:r>
              <a:rPr lang="en-US" sz="2400" dirty="0"/>
              <a:t>less “where”</a:t>
            </a:r>
            <a:endParaRPr lang="he-IL" sz="2400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3552D79-F404-4F2E-BFE8-49CE2867B9A9}"/>
              </a:ext>
            </a:extLst>
          </p:cNvPr>
          <p:cNvSpPr/>
          <p:nvPr/>
        </p:nvSpPr>
        <p:spPr>
          <a:xfrm rot="20702806">
            <a:off x="6228621" y="1694002"/>
            <a:ext cx="3218329" cy="105783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/>
              <a:t>expansion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623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7" grpId="0"/>
      <p:bldP spid="30" grpId="0" animBg="1"/>
      <p:bldP spid="38" grpId="0"/>
      <p:bldP spid="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D1D96-6380-4CA7-B99E-36A7C7326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0185" y="985140"/>
            <a:ext cx="10250037" cy="55142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93DE7A9-BA3E-494D-BCBB-6F4A62E64B58}"/>
              </a:ext>
            </a:extLst>
          </p:cNvPr>
          <p:cNvGrpSpPr/>
          <p:nvPr/>
        </p:nvGrpSpPr>
        <p:grpSpPr>
          <a:xfrm>
            <a:off x="-1049437" y="2046853"/>
            <a:ext cx="3579245" cy="3600000"/>
            <a:chOff x="2132384" y="3743575"/>
            <a:chExt cx="2520000" cy="2520000"/>
          </a:xfrm>
          <a:scene3d>
            <a:camera prst="isometricOffAxis2Right">
              <a:rot lat="2040000" lon="16800000" rev="0"/>
            </a:camera>
            <a:lightRig rig="threePt" dir="t"/>
          </a:scene3d>
        </p:grpSpPr>
        <p:pic>
          <p:nvPicPr>
            <p:cNvPr id="10" name="Picture 9" descr="A picture containing blue, animal, monitor, purple&#10;&#10;Description automatically generated">
              <a:extLst>
                <a:ext uri="{FF2B5EF4-FFF2-40B4-BE49-F238E27FC236}">
                  <a16:creationId xmlns:a16="http://schemas.microsoft.com/office/drawing/2014/main" id="{9DC44356-9D73-4500-A8F2-C67DF7908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384" y="3743575"/>
              <a:ext cx="2520000" cy="252000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8FB537-10FA-4004-BFE5-E041F6B0FC69}"/>
                </a:ext>
              </a:extLst>
            </p:cNvPr>
            <p:cNvSpPr/>
            <p:nvPr/>
          </p:nvSpPr>
          <p:spPr>
            <a:xfrm>
              <a:off x="2632430" y="4249689"/>
              <a:ext cx="1507772" cy="15077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0B0AA06-71D2-4914-97F3-062AD986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Current architecture</a:t>
            </a:r>
            <a:endParaRPr lang="he-IL" dirty="0"/>
          </a:p>
        </p:txBody>
      </p:sp>
      <p:pic>
        <p:nvPicPr>
          <p:cNvPr id="12" name="Picture 11" descr="A picture containing blue, animal, coral, screen&#10;&#10;Description automatically generated">
            <a:extLst>
              <a:ext uri="{FF2B5EF4-FFF2-40B4-BE49-F238E27FC236}">
                <a16:creationId xmlns:a16="http://schemas.microsoft.com/office/drawing/2014/main" id="{FBE8E41D-7481-4CA8-B2F7-498D7FAF2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802" y="2400180"/>
            <a:ext cx="2520000" cy="2520000"/>
          </a:xfrm>
          <a:prstGeom prst="rect">
            <a:avLst/>
          </a:prstGeom>
          <a:scene3d>
            <a:camera prst="orthographicFront">
              <a:rot lat="2040000" lon="16800000" rev="0"/>
            </a:camera>
            <a:lightRig rig="threePt" dir="t"/>
          </a:scene3d>
        </p:spPr>
      </p:pic>
      <p:pic>
        <p:nvPicPr>
          <p:cNvPr id="15" name="Picture 14" descr="A picture containing blue, animal, coral, screen&#10;&#10;Description automatically generated">
            <a:extLst>
              <a:ext uri="{FF2B5EF4-FFF2-40B4-BE49-F238E27FC236}">
                <a16:creationId xmlns:a16="http://schemas.microsoft.com/office/drawing/2014/main" id="{8D23ED56-78A4-4229-97D9-70E13BE9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011" y="2400180"/>
            <a:ext cx="2520000" cy="2520000"/>
          </a:xfrm>
          <a:prstGeom prst="rect">
            <a:avLst/>
          </a:prstGeom>
          <a:scene3d>
            <a:camera prst="orthographicFront">
              <a:rot lat="2040000" lon="16800000" rev="0"/>
            </a:camera>
            <a:lightRig rig="threePt" dir="t"/>
          </a:scene3d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4ADF30-0753-45FC-8C1E-4735E531608F}"/>
              </a:ext>
            </a:extLst>
          </p:cNvPr>
          <p:cNvCxnSpPr>
            <a:cxnSpLocks/>
          </p:cNvCxnSpPr>
          <p:nvPr/>
        </p:nvCxnSpPr>
        <p:spPr>
          <a:xfrm flipH="1">
            <a:off x="10509816" y="2769873"/>
            <a:ext cx="1111170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709E9267-C02D-4F02-8661-51B0CE248BEC}"/>
              </a:ext>
            </a:extLst>
          </p:cNvPr>
          <p:cNvSpPr txBox="1">
            <a:spLocks/>
          </p:cNvSpPr>
          <p:nvPr/>
        </p:nvSpPr>
        <p:spPr>
          <a:xfrm>
            <a:off x="10433011" y="1958747"/>
            <a:ext cx="1264076" cy="1032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loss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3B5D57A9-1A58-4563-A87D-C93A7FD633CC}"/>
              </a:ext>
            </a:extLst>
          </p:cNvPr>
          <p:cNvSpPr/>
          <p:nvPr/>
        </p:nvSpPr>
        <p:spPr>
          <a:xfrm rot="10800000" flipH="1">
            <a:off x="3639000" y="3960390"/>
            <a:ext cx="2520000" cy="1468860"/>
          </a:xfrm>
          <a:prstGeom prst="arc">
            <a:avLst>
              <a:gd name="adj1" fmla="val 10791807"/>
              <a:gd name="adj2" fmla="val 0"/>
            </a:avLst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E1894DE-D408-434C-A3BB-0DD133194F3B}"/>
              </a:ext>
            </a:extLst>
          </p:cNvPr>
          <p:cNvSpPr/>
          <p:nvPr/>
        </p:nvSpPr>
        <p:spPr>
          <a:xfrm rot="10800000" flipH="1">
            <a:off x="2856983" y="4190331"/>
            <a:ext cx="4582041" cy="1526772"/>
          </a:xfrm>
          <a:prstGeom prst="arc">
            <a:avLst>
              <a:gd name="adj1" fmla="val 10791807"/>
              <a:gd name="adj2" fmla="val 0"/>
            </a:avLst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9202A54-88BC-40A1-B4E8-D4F95A183E34}"/>
              </a:ext>
            </a:extLst>
          </p:cNvPr>
          <p:cNvSpPr/>
          <p:nvPr/>
        </p:nvSpPr>
        <p:spPr>
          <a:xfrm rot="10800000" flipH="1">
            <a:off x="2250442" y="4403935"/>
            <a:ext cx="6131558" cy="1543109"/>
          </a:xfrm>
          <a:prstGeom prst="arc">
            <a:avLst>
              <a:gd name="adj1" fmla="val 10791807"/>
              <a:gd name="adj2" fmla="val 0"/>
            </a:avLst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9D4A5BAD-92BF-4C3A-843A-54C2CEFDE972}"/>
              </a:ext>
            </a:extLst>
          </p:cNvPr>
          <p:cNvSpPr/>
          <p:nvPr/>
        </p:nvSpPr>
        <p:spPr>
          <a:xfrm rot="10800000" flipH="1">
            <a:off x="1666474" y="4900344"/>
            <a:ext cx="7495456" cy="1660888"/>
          </a:xfrm>
          <a:prstGeom prst="arc">
            <a:avLst>
              <a:gd name="adj1" fmla="val 10791807"/>
              <a:gd name="adj2" fmla="val 0"/>
            </a:avLst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5E6A6D16-00BD-4E99-BC54-3D352DBE2256}"/>
              </a:ext>
            </a:extLst>
          </p:cNvPr>
          <p:cNvSpPr/>
          <p:nvPr/>
        </p:nvSpPr>
        <p:spPr>
          <a:xfrm rot="10800000" flipH="1">
            <a:off x="1317812" y="5180740"/>
            <a:ext cx="8382000" cy="1580251"/>
          </a:xfrm>
          <a:prstGeom prst="arc">
            <a:avLst>
              <a:gd name="adj1" fmla="val 10791807"/>
              <a:gd name="adj2" fmla="val 0"/>
            </a:avLst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88718C-3BE3-469E-8501-84466F59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2709" y="1378925"/>
            <a:ext cx="5002973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9,120,673 trainable parameters</a:t>
            </a:r>
          </a:p>
        </p:txBody>
      </p:sp>
    </p:spTree>
    <p:extLst>
      <p:ext uri="{BB962C8B-B14F-4D97-AF65-F5344CB8AC3E}">
        <p14:creationId xmlns:p14="http://schemas.microsoft.com/office/powerpoint/2010/main" val="3405344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829F5A-0061-48E8-BF59-81B9FAD6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6307" y="2240855"/>
            <a:ext cx="3240000" cy="3240000"/>
          </a:xfrm>
          <a:prstGeom prst="rect">
            <a:avLst/>
          </a:prstGeom>
        </p:spPr>
      </p:pic>
      <p:pic>
        <p:nvPicPr>
          <p:cNvPr id="7" name="Picture 6" descr="A picture containing green, flying, blue, people&#10;&#10;Description automatically generated">
            <a:extLst>
              <a:ext uri="{FF2B5EF4-FFF2-40B4-BE49-F238E27FC236}">
                <a16:creationId xmlns:a16="http://schemas.microsoft.com/office/drawing/2014/main" id="{73F8AE6D-2C69-4CAE-9E3B-7BEDEAADBA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496ACED-9F6B-4CC5-A927-FB932E0FA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3764612"/>
            <a:ext cx="5442280" cy="22562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B0AA06-71D2-4914-97F3-062AD986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025589"/>
            <a:ext cx="4610932" cy="14158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Random cropping on 12k dual-image dataset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FD8401-B31F-45D1-8EEE-893C5E3AF727}"/>
              </a:ext>
            </a:extLst>
          </p:cNvPr>
          <p:cNvSpPr/>
          <p:nvPr/>
        </p:nvSpPr>
        <p:spPr>
          <a:xfrm>
            <a:off x="5296308" y="2222495"/>
            <a:ext cx="3240000" cy="32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6529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ED89DEC-E108-419F-8014-BA08A8CE18A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96057" y="5537483"/>
            <a:ext cx="168750" cy="180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ACECCDD-5DAE-4329-9D91-83BA50635C0F}"/>
              </a:ext>
            </a:extLst>
          </p:cNvPr>
          <p:cNvSpPr txBox="1"/>
          <p:nvPr/>
        </p:nvSpPr>
        <p:spPr>
          <a:xfrm>
            <a:off x="22001" y="6521858"/>
            <a:ext cx="716863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/>
              <a:t>-0.15</a:t>
            </a:r>
            <a:endParaRPr lang="he-IL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D3B43C-AEAD-47A4-968A-DA0653F81472}"/>
              </a:ext>
            </a:extLst>
          </p:cNvPr>
          <p:cNvSpPr txBox="1"/>
          <p:nvPr/>
        </p:nvSpPr>
        <p:spPr>
          <a:xfrm>
            <a:off x="1862290" y="6521858"/>
            <a:ext cx="638316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/>
              <a:t>0.15</a:t>
            </a:r>
            <a:endParaRPr lang="he-IL" sz="2000" dirty="0"/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B95E95ED-7E61-45E9-A70F-897111FF1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165"/>
            <a:ext cx="10515600" cy="1325563"/>
          </a:xfrm>
        </p:spPr>
        <p:txBody>
          <a:bodyPr/>
          <a:lstStyle/>
          <a:p>
            <a:r>
              <a:rPr lang="en-US" dirty="0"/>
              <a:t>Learning process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62436-6539-498F-B431-A20D8DC4B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0184" y="690706"/>
            <a:ext cx="1692661" cy="1692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94ED5B-1ADB-4B16-9682-768D61C51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0184" y="3064843"/>
            <a:ext cx="1692661" cy="16926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ABFFC2-A95C-4671-936B-B8E9F63CD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0184" y="5081134"/>
            <a:ext cx="1692661" cy="16926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538128-0667-497D-9BCB-736F8C0F9E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6549" y="5081134"/>
            <a:ext cx="1692661" cy="16926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112BF7-6A10-4CED-A641-86A9C40C7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2914" y="5081133"/>
            <a:ext cx="1692661" cy="16926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AE13B8-101A-45C8-BF65-D91FB23CF8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9279" y="5081133"/>
            <a:ext cx="1692661" cy="16926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A3A157-6BB8-4B1E-AC6A-1DF71C782D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6549" y="3064843"/>
            <a:ext cx="1692661" cy="16926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BD95D9-5A8E-40E6-BB9C-0820C5FF89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2914" y="3064843"/>
            <a:ext cx="1692661" cy="16926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A59A25-9B64-45F8-8372-56E533A25B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9279" y="3064843"/>
            <a:ext cx="1692661" cy="169266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8C1874C-DB8D-4FB6-A6ED-40D4A57636DF}"/>
              </a:ext>
            </a:extLst>
          </p:cNvPr>
          <p:cNvSpPr/>
          <p:nvPr/>
        </p:nvSpPr>
        <p:spPr>
          <a:xfrm>
            <a:off x="1358991" y="1266416"/>
            <a:ext cx="2134212" cy="5635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 input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0620B78-8F8F-40DE-A420-E06F6024247C}"/>
              </a:ext>
            </a:extLst>
          </p:cNvPr>
          <p:cNvSpPr/>
          <p:nvPr/>
        </p:nvSpPr>
        <p:spPr>
          <a:xfrm>
            <a:off x="1184430" y="3640551"/>
            <a:ext cx="2379364" cy="5635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 output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B36FFF-B40F-4A34-85D9-CFA51C5F6DA5}"/>
              </a:ext>
            </a:extLst>
          </p:cNvPr>
          <p:cNvSpPr/>
          <p:nvPr/>
        </p:nvSpPr>
        <p:spPr>
          <a:xfrm>
            <a:off x="1464735" y="5656842"/>
            <a:ext cx="1818759" cy="5635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Difference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3F020B-08D9-4961-8FB0-3C16F40B2EEF}"/>
              </a:ext>
            </a:extLst>
          </p:cNvPr>
          <p:cNvSpPr txBox="1"/>
          <p:nvPr/>
        </p:nvSpPr>
        <p:spPr>
          <a:xfrm>
            <a:off x="3373865" y="2548364"/>
            <a:ext cx="316319" cy="65519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-</a:t>
            </a:r>
            <a:endParaRPr lang="he-IL" sz="40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F75E6A-CF49-4BF9-8F7F-6B6FD7F7DFEF}"/>
              </a:ext>
            </a:extLst>
          </p:cNvPr>
          <p:cNvCxnSpPr/>
          <p:nvPr/>
        </p:nvCxnSpPr>
        <p:spPr>
          <a:xfrm>
            <a:off x="3373865" y="4922499"/>
            <a:ext cx="87538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FA418F0-E8E5-41C4-88A7-E3264F9955A0}"/>
              </a:ext>
            </a:extLst>
          </p:cNvPr>
          <p:cNvSpPr/>
          <p:nvPr/>
        </p:nvSpPr>
        <p:spPr>
          <a:xfrm>
            <a:off x="3901879" y="2562799"/>
            <a:ext cx="1269271" cy="49721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epoch 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226A947-89AA-483D-B8B2-95EFA15B22B9}"/>
              </a:ext>
            </a:extLst>
          </p:cNvPr>
          <p:cNvSpPr/>
          <p:nvPr/>
        </p:nvSpPr>
        <p:spPr>
          <a:xfrm>
            <a:off x="5959856" y="2572429"/>
            <a:ext cx="1436735" cy="49721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epoch 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CFC9D8-E132-460E-B799-4A557C7F273E}"/>
              </a:ext>
            </a:extLst>
          </p:cNvPr>
          <p:cNvSpPr/>
          <p:nvPr/>
        </p:nvSpPr>
        <p:spPr>
          <a:xfrm>
            <a:off x="8101565" y="2572429"/>
            <a:ext cx="1436735" cy="49721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epoch 30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AC5D40-815A-44F7-82E8-14DC3115882C}"/>
              </a:ext>
            </a:extLst>
          </p:cNvPr>
          <p:cNvSpPr/>
          <p:nvPr/>
        </p:nvSpPr>
        <p:spPr>
          <a:xfrm>
            <a:off x="10159543" y="2582060"/>
            <a:ext cx="1604197" cy="49721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epoch 190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295F9C0-549E-4C8B-8692-F38D68815B06}"/>
              </a:ext>
            </a:extLst>
          </p:cNvPr>
          <p:cNvSpPr/>
          <p:nvPr/>
        </p:nvSpPr>
        <p:spPr>
          <a:xfrm>
            <a:off x="9073029" y="1963270"/>
            <a:ext cx="130420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training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8A0AA10-7768-42C7-A4C3-239E5BA6EF37}"/>
              </a:ext>
            </a:extLst>
          </p:cNvPr>
          <p:cNvCxnSpPr/>
          <p:nvPr/>
        </p:nvCxnSpPr>
        <p:spPr>
          <a:xfrm>
            <a:off x="5075853" y="2472612"/>
            <a:ext cx="5924939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23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D033F2-AACF-4286-AD1F-A5686669E4CA}"/>
              </a:ext>
            </a:extLst>
          </p:cNvPr>
          <p:cNvSpPr/>
          <p:nvPr/>
        </p:nvSpPr>
        <p:spPr>
          <a:xfrm>
            <a:off x="842873" y="1855660"/>
            <a:ext cx="4545842" cy="2121030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36037"/>
            <a:ext cx="651055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Probing the Attractive Polaron in a Degenerate Fermi Gas Using Raman Spectroscopy</a:t>
            </a:r>
          </a:p>
        </p:txBody>
      </p:sp>
      <p:pic>
        <p:nvPicPr>
          <p:cNvPr id="6" name="Picture 5" descr="A close up of a fruit&#10;&#10;Description automatically generated">
            <a:extLst>
              <a:ext uri="{FF2B5EF4-FFF2-40B4-BE49-F238E27FC236}">
                <a16:creationId xmlns:a16="http://schemas.microsoft.com/office/drawing/2014/main" id="{4884FB2E-B5F6-4D4C-A574-4F15092EF5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55" b="93137" l="3774" r="96478">
                        <a14:foregroundMark x1="3774" y1="14510" x2="2516" y2="56078"/>
                        <a14:foregroundMark x1="2516" y1="56078" x2="13899" y2="91961"/>
                        <a14:foregroundMark x1="13899" y1="91961" x2="26792" y2="86863"/>
                        <a14:foregroundMark x1="26792" y1="86863" x2="29371" y2="39412"/>
                        <a14:foregroundMark x1="29371" y1="39412" x2="17484" y2="7255"/>
                        <a14:foregroundMark x1="17484" y1="7255" x2="3899" y2="14510"/>
                        <a14:foregroundMark x1="36038" y1="16078" x2="48113" y2="4902"/>
                        <a14:foregroundMark x1="48113" y1="4902" x2="61132" y2="12157"/>
                        <a14:foregroundMark x1="61132" y1="12157" x2="62579" y2="58039"/>
                        <a14:foregroundMark x1="62579" y1="58039" x2="55409" y2="95490"/>
                        <a14:foregroundMark x1="55409" y1="95490" x2="41761" y2="93529"/>
                        <a14:foregroundMark x1="41761" y1="93529" x2="38239" y2="79020"/>
                        <a14:foregroundMark x1="16038" y1="55098" x2="23711" y2="75098"/>
                        <a14:foregroundMark x1="51069" y1="70784" x2="44780" y2="44902"/>
                        <a14:foregroundMark x1="76541" y1="79020" x2="72138" y2="42157"/>
                        <a14:foregroundMark x1="72138" y1="42157" x2="80692" y2="10784"/>
                        <a14:foregroundMark x1="80692" y1="10784" x2="93648" y2="35098"/>
                        <a14:foregroundMark x1="93648" y1="35098" x2="94088" y2="78039"/>
                        <a14:foregroundMark x1="94088" y1="78039" x2="81195" y2="92941"/>
                        <a14:foregroundMark x1="81195" y1="92941" x2="69182" y2="76471"/>
                        <a14:foregroundMark x1="69182" y1="76471" x2="71132" y2="18431"/>
                        <a14:foregroundMark x1="82704" y1="42549" x2="91698" y2="15294"/>
                        <a14:foregroundMark x1="91698" y1="15294" x2="96289" y2="54118"/>
                        <a14:foregroundMark x1="96289" y1="54118" x2="96478" y2="72745"/>
                        <a14:foregroundMark x1="52136" y1="36860" x2="38445" y2="48464"/>
                        <a14:foregroundMark x1="38445" y1="48464" x2="53998" y2="61092"/>
                        <a14:foregroundMark x1="53998" y1="61092" x2="46221" y2="72696"/>
                        <a14:foregroundMark x1="82694" y1="47099" x2="86637" y2="60410"/>
                        <a14:foregroundMark x1="84228" y1="61775" x2="81161" y2="45734"/>
                        <a14:foregroundMark x1="15444" y1="79522" x2="17087" y2="51195"/>
                        <a14:foregroundMark x1="17087" y1="56314" x2="11939" y2="79522"/>
                        <a14:foregroundMark x1="44250" y1="46416" x2="35597" y2="38908"/>
                        <a14:foregroundMark x1="45564" y1="32082" x2="53998" y2="54266"/>
                        <a14:foregroundMark x1="48193" y1="47099" x2="48631" y2="49829"/>
                        <a14:foregroundMark x1="53998" y1="36860" x2="51479" y2="52560"/>
                        <a14:foregroundMark x1="21906" y1="52560" x2="15225" y2="48464"/>
                        <a14:backgroundMark x1="33459" y1="48235" x2="33459" y2="48235"/>
                        <a14:backgroundMark x1="66604" y1="52745" x2="66604" y2="52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87" y="2202051"/>
            <a:ext cx="3795557" cy="1217443"/>
          </a:xfrm>
          <a:prstGeom prst="rect">
            <a:avLst/>
          </a:prstGeom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91234C-6298-4909-BAA4-B180D9E5DBA7}"/>
              </a:ext>
            </a:extLst>
          </p:cNvPr>
          <p:cNvSpPr/>
          <p:nvPr/>
        </p:nvSpPr>
        <p:spPr>
          <a:xfrm>
            <a:off x="1172861" y="3419494"/>
            <a:ext cx="39646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Schirotzek</a:t>
            </a:r>
            <a:r>
              <a:rPr lang="en-US" sz="1400" dirty="0"/>
              <a:t> </a:t>
            </a:r>
            <a:r>
              <a:rPr lang="en-US" sz="1400" i="1" dirty="0"/>
              <a:t>et al.</a:t>
            </a:r>
            <a:r>
              <a:rPr lang="en-US" sz="1400" dirty="0"/>
              <a:t>, </a:t>
            </a:r>
            <a:r>
              <a:rPr lang="en-US" sz="1400" i="1" dirty="0"/>
              <a:t>Phys. Rev. Lett.</a:t>
            </a:r>
            <a:r>
              <a:rPr lang="en-US" sz="1400" dirty="0"/>
              <a:t> </a:t>
            </a:r>
            <a:r>
              <a:rPr lang="en-US" sz="1400" b="1" dirty="0"/>
              <a:t>102</a:t>
            </a:r>
            <a:r>
              <a:rPr lang="en-US" sz="1400" dirty="0"/>
              <a:t>, 230402 (2009)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E4B974-9841-4992-A84E-310CEB7E1F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4817" y="336037"/>
            <a:ext cx="4542688" cy="359999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00DAFA2-94C7-46AB-8B78-E16286AAF8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6291" y="4131566"/>
            <a:ext cx="3534690" cy="24924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0510FEA-0911-4093-A6C7-857DE8E0F5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1109" y="4129437"/>
            <a:ext cx="3590442" cy="249673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7686611-3369-4144-A871-6F7A6126F6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228" y="4132721"/>
            <a:ext cx="3568141" cy="24901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421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nimal, blue, large, plane&#10;&#10;Description automatically generated">
            <a:extLst>
              <a:ext uri="{FF2B5EF4-FFF2-40B4-BE49-F238E27FC236}">
                <a16:creationId xmlns:a16="http://schemas.microsoft.com/office/drawing/2014/main" id="{39C62436-6539-498F-B431-A20D8DC4B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576" y="336142"/>
            <a:ext cx="1828800" cy="1828800"/>
          </a:xfrm>
          <a:prstGeom prst="rect">
            <a:avLst/>
          </a:prstGeom>
        </p:spPr>
      </p:pic>
      <p:pic>
        <p:nvPicPr>
          <p:cNvPr id="7" name="Picture 6" descr="A picture containing reef, fish, blue, plane&#10;&#10;Description automatically generated">
            <a:extLst>
              <a:ext uri="{FF2B5EF4-FFF2-40B4-BE49-F238E27FC236}">
                <a16:creationId xmlns:a16="http://schemas.microsoft.com/office/drawing/2014/main" id="{3D67BC75-085F-40D3-9F1F-B6B543EAC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71" y="336142"/>
            <a:ext cx="1828800" cy="1828800"/>
          </a:xfrm>
          <a:prstGeom prst="rect">
            <a:avLst/>
          </a:prstGeom>
        </p:spPr>
      </p:pic>
      <p:pic>
        <p:nvPicPr>
          <p:cNvPr id="9" name="Picture 8" descr="A picture containing blue, large, flying, standing&#10;&#10;Description automatically generated">
            <a:extLst>
              <a:ext uri="{FF2B5EF4-FFF2-40B4-BE49-F238E27FC236}">
                <a16:creationId xmlns:a16="http://schemas.microsoft.com/office/drawing/2014/main" id="{CF65EAAB-9D9F-4B53-B721-2591D178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566" y="336142"/>
            <a:ext cx="1828800" cy="1828800"/>
          </a:xfrm>
          <a:prstGeom prst="rect">
            <a:avLst/>
          </a:prstGeom>
        </p:spPr>
      </p:pic>
      <p:pic>
        <p:nvPicPr>
          <p:cNvPr id="11" name="Picture 10" descr="A picture containing animal, green, coral, large&#10;&#10;Description automatically generated">
            <a:extLst>
              <a:ext uri="{FF2B5EF4-FFF2-40B4-BE49-F238E27FC236}">
                <a16:creationId xmlns:a16="http://schemas.microsoft.com/office/drawing/2014/main" id="{4D810325-DB6A-48FE-9549-E72E44412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561" y="336142"/>
            <a:ext cx="1828800" cy="1828800"/>
          </a:xfrm>
          <a:prstGeom prst="rect">
            <a:avLst/>
          </a:prstGeom>
        </p:spPr>
      </p:pic>
      <p:pic>
        <p:nvPicPr>
          <p:cNvPr id="13" name="Picture 12" descr="A picture containing table, holding, large, blue&#10;&#10;Description automatically generated">
            <a:extLst>
              <a:ext uri="{FF2B5EF4-FFF2-40B4-BE49-F238E27FC236}">
                <a16:creationId xmlns:a16="http://schemas.microsoft.com/office/drawing/2014/main" id="{D594ED5B-1ADB-4B16-9682-768D61C517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576" y="2514600"/>
            <a:ext cx="1828800" cy="1828800"/>
          </a:xfrm>
          <a:prstGeom prst="rect">
            <a:avLst/>
          </a:prstGeom>
        </p:spPr>
      </p:pic>
      <p:pic>
        <p:nvPicPr>
          <p:cNvPr id="15" name="Picture 14" descr="A picture containing star, blue&#10;&#10;Description automatically generated">
            <a:extLst>
              <a:ext uri="{FF2B5EF4-FFF2-40B4-BE49-F238E27FC236}">
                <a16:creationId xmlns:a16="http://schemas.microsoft.com/office/drawing/2014/main" id="{95ABFFC2-A95C-4671-936B-B8E9F63CD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576" y="4693059"/>
            <a:ext cx="1828800" cy="1828800"/>
          </a:xfrm>
          <a:prstGeom prst="rect">
            <a:avLst/>
          </a:prstGeom>
        </p:spPr>
      </p:pic>
      <p:pic>
        <p:nvPicPr>
          <p:cNvPr id="17" name="Picture 16" descr="A picture containing blue, animal, star&#10;&#10;Description automatically generated">
            <a:extLst>
              <a:ext uri="{FF2B5EF4-FFF2-40B4-BE49-F238E27FC236}">
                <a16:creationId xmlns:a16="http://schemas.microsoft.com/office/drawing/2014/main" id="{11538128-0667-497D-9BCB-736F8C0F9E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71" y="4693059"/>
            <a:ext cx="1828800" cy="1828800"/>
          </a:xfrm>
          <a:prstGeom prst="rect">
            <a:avLst/>
          </a:prstGeom>
        </p:spPr>
      </p:pic>
      <p:pic>
        <p:nvPicPr>
          <p:cNvPr id="19" name="Picture 18" descr="A picture containing blue, animal, star, computer&#10;&#10;Description automatically generated">
            <a:extLst>
              <a:ext uri="{FF2B5EF4-FFF2-40B4-BE49-F238E27FC236}">
                <a16:creationId xmlns:a16="http://schemas.microsoft.com/office/drawing/2014/main" id="{05112BF7-6A10-4CED-A641-86A9C40C73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566" y="4693058"/>
            <a:ext cx="1828800" cy="1828800"/>
          </a:xfrm>
          <a:prstGeom prst="rect">
            <a:avLst/>
          </a:prstGeom>
        </p:spPr>
      </p:pic>
      <p:pic>
        <p:nvPicPr>
          <p:cNvPr id="21" name="Picture 20" descr="A picture containing blue, animal, large, coral&#10;&#10;Description automatically generated">
            <a:extLst>
              <a:ext uri="{FF2B5EF4-FFF2-40B4-BE49-F238E27FC236}">
                <a16:creationId xmlns:a16="http://schemas.microsoft.com/office/drawing/2014/main" id="{DFAE13B8-101A-45C8-BF65-D91FB23CF8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561" y="4693058"/>
            <a:ext cx="1828800" cy="1828800"/>
          </a:xfrm>
          <a:prstGeom prst="rect">
            <a:avLst/>
          </a:prstGeom>
        </p:spPr>
      </p:pic>
      <p:pic>
        <p:nvPicPr>
          <p:cNvPr id="23" name="Picture 22" descr="A picture containing court, player, large, animal&#10;&#10;Description automatically generated">
            <a:extLst>
              <a:ext uri="{FF2B5EF4-FFF2-40B4-BE49-F238E27FC236}">
                <a16:creationId xmlns:a16="http://schemas.microsoft.com/office/drawing/2014/main" id="{51A3A157-6BB8-4B1E-AC6A-1DF71C782D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71" y="2514600"/>
            <a:ext cx="1828800" cy="1828800"/>
          </a:xfrm>
          <a:prstGeom prst="rect">
            <a:avLst/>
          </a:prstGeom>
        </p:spPr>
      </p:pic>
      <p:pic>
        <p:nvPicPr>
          <p:cNvPr id="25" name="Picture 24" descr="A picture containing blue, large, man, standing&#10;&#10;Description automatically generated">
            <a:extLst>
              <a:ext uri="{FF2B5EF4-FFF2-40B4-BE49-F238E27FC236}">
                <a16:creationId xmlns:a16="http://schemas.microsoft.com/office/drawing/2014/main" id="{22BD95D9-5A8E-40E6-BB9C-0820C5FF89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566" y="2514600"/>
            <a:ext cx="1828800" cy="1828800"/>
          </a:xfrm>
          <a:prstGeom prst="rect">
            <a:avLst/>
          </a:prstGeom>
        </p:spPr>
      </p:pic>
      <p:pic>
        <p:nvPicPr>
          <p:cNvPr id="27" name="Picture 26" descr="A picture containing animal, court, player, holding&#10;&#10;Description automatically generated">
            <a:extLst>
              <a:ext uri="{FF2B5EF4-FFF2-40B4-BE49-F238E27FC236}">
                <a16:creationId xmlns:a16="http://schemas.microsoft.com/office/drawing/2014/main" id="{2AA59A25-9B64-45F8-8372-56E533A25B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561" y="2514600"/>
            <a:ext cx="1828800" cy="18288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8C1874C-DB8D-4FB6-A6ED-40D4A57636DF}"/>
              </a:ext>
            </a:extLst>
          </p:cNvPr>
          <p:cNvSpPr/>
          <p:nvPr/>
        </p:nvSpPr>
        <p:spPr>
          <a:xfrm>
            <a:off x="469161" y="958155"/>
            <a:ext cx="22413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 input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0620B78-8F8F-40DE-A420-E06F6024247C}"/>
              </a:ext>
            </a:extLst>
          </p:cNvPr>
          <p:cNvSpPr/>
          <p:nvPr/>
        </p:nvSpPr>
        <p:spPr>
          <a:xfrm>
            <a:off x="283151" y="3136612"/>
            <a:ext cx="25010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 output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B36FFF-B40F-4A34-85D9-CFA51C5F6DA5}"/>
              </a:ext>
            </a:extLst>
          </p:cNvPr>
          <p:cNvSpPr/>
          <p:nvPr/>
        </p:nvSpPr>
        <p:spPr>
          <a:xfrm>
            <a:off x="580702" y="5315070"/>
            <a:ext cx="19059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Difference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3F020B-08D9-4961-8FB0-3C16F40B2EEF}"/>
              </a:ext>
            </a:extLst>
          </p:cNvPr>
          <p:cNvSpPr txBox="1"/>
          <p:nvPr/>
        </p:nvSpPr>
        <p:spPr>
          <a:xfrm>
            <a:off x="2613816" y="1956580"/>
            <a:ext cx="34176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-</a:t>
            </a:r>
            <a:endParaRPr lang="he-IL" sz="40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F75E6A-CF49-4BF9-8F7F-6B6FD7F7DFEF}"/>
              </a:ext>
            </a:extLst>
          </p:cNvPr>
          <p:cNvCxnSpPr/>
          <p:nvPr/>
        </p:nvCxnSpPr>
        <p:spPr>
          <a:xfrm>
            <a:off x="2613816" y="4521666"/>
            <a:ext cx="94579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ED89DEC-E108-419F-8014-BA08A8CE18AA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96057" y="5537483"/>
            <a:ext cx="168750" cy="180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ACECCDD-5DAE-4329-9D91-83BA50635C0F}"/>
              </a:ext>
            </a:extLst>
          </p:cNvPr>
          <p:cNvSpPr txBox="1"/>
          <p:nvPr/>
        </p:nvSpPr>
        <p:spPr>
          <a:xfrm>
            <a:off x="22001" y="6521858"/>
            <a:ext cx="716863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/>
              <a:t>-0.15</a:t>
            </a:r>
            <a:endParaRPr lang="he-IL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D3B43C-AEAD-47A4-968A-DA0653F81472}"/>
              </a:ext>
            </a:extLst>
          </p:cNvPr>
          <p:cNvSpPr txBox="1"/>
          <p:nvPr/>
        </p:nvSpPr>
        <p:spPr>
          <a:xfrm>
            <a:off x="1862290" y="6521858"/>
            <a:ext cx="638316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/>
              <a:t>0.25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1759768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B0AA06-71D2-4914-97F3-062AD986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Effect on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physical 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observables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771772-7A83-4F37-BF09-9303FF3D9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0619" y="626903"/>
            <a:ext cx="7276309" cy="56041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DBE15-17B1-4892-B389-00C8839481AC}"/>
              </a:ext>
            </a:extLst>
          </p:cNvPr>
          <p:cNvSpPr txBox="1"/>
          <p:nvPr/>
        </p:nvSpPr>
        <p:spPr>
          <a:xfrm rot="20948405">
            <a:off x="1568354" y="235932"/>
            <a:ext cx="2269282" cy="105560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PRELIMINARY</a:t>
            </a:r>
          </a:p>
          <a:p>
            <a:pPr algn="ctr"/>
            <a:r>
              <a:rPr lang="en-US" sz="28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635132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2695FD0-64CF-4F97-B435-F4B3F81740CA}"/>
              </a:ext>
            </a:extLst>
          </p:cNvPr>
          <p:cNvSpPr/>
          <p:nvPr/>
        </p:nvSpPr>
        <p:spPr>
          <a:xfrm>
            <a:off x="0" y="2338153"/>
            <a:ext cx="6053352" cy="4519371"/>
          </a:xfrm>
          <a:custGeom>
            <a:avLst/>
            <a:gdLst>
              <a:gd name="connsiteX0" fmla="*/ 0 w 4732020"/>
              <a:gd name="connsiteY0" fmla="*/ 393120 h 1965600"/>
              <a:gd name="connsiteX1" fmla="*/ 1972890 w 4732020"/>
              <a:gd name="connsiteY1" fmla="*/ 393120 h 1965600"/>
              <a:gd name="connsiteX2" fmla="*/ 1972890 w 4732020"/>
              <a:gd name="connsiteY2" fmla="*/ 393120 h 1965600"/>
              <a:gd name="connsiteX3" fmla="*/ 1972890 w 4732020"/>
              <a:gd name="connsiteY3" fmla="*/ 393120 h 1965600"/>
              <a:gd name="connsiteX4" fmla="*/ 2366010 w 4732020"/>
              <a:gd name="connsiteY4" fmla="*/ 0 h 1965600"/>
              <a:gd name="connsiteX5" fmla="*/ 2759130 w 4732020"/>
              <a:gd name="connsiteY5" fmla="*/ 393120 h 1965600"/>
              <a:gd name="connsiteX6" fmla="*/ 2759130 w 4732020"/>
              <a:gd name="connsiteY6" fmla="*/ 393120 h 1965600"/>
              <a:gd name="connsiteX7" fmla="*/ 2759130 w 4732020"/>
              <a:gd name="connsiteY7" fmla="*/ 393120 h 1965600"/>
              <a:gd name="connsiteX8" fmla="*/ 4732020 w 4732020"/>
              <a:gd name="connsiteY8" fmla="*/ 393120 h 1965600"/>
              <a:gd name="connsiteX9" fmla="*/ 4732020 w 4732020"/>
              <a:gd name="connsiteY9" fmla="*/ 1965600 h 1965600"/>
              <a:gd name="connsiteX10" fmla="*/ 0 w 4732020"/>
              <a:gd name="connsiteY10" fmla="*/ 1965600 h 1965600"/>
              <a:gd name="connsiteX11" fmla="*/ 0 w 4732020"/>
              <a:gd name="connsiteY11" fmla="*/ 393120 h 19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32020" h="1965600">
                <a:moveTo>
                  <a:pt x="0" y="393120"/>
                </a:moveTo>
                <a:lnTo>
                  <a:pt x="1972890" y="393120"/>
                </a:lnTo>
                <a:lnTo>
                  <a:pt x="1972890" y="393120"/>
                </a:lnTo>
                <a:lnTo>
                  <a:pt x="1972890" y="393120"/>
                </a:lnTo>
                <a:lnTo>
                  <a:pt x="2366010" y="0"/>
                </a:lnTo>
                <a:lnTo>
                  <a:pt x="2759130" y="393120"/>
                </a:lnTo>
                <a:lnTo>
                  <a:pt x="2759130" y="393120"/>
                </a:lnTo>
                <a:lnTo>
                  <a:pt x="2759130" y="393120"/>
                </a:lnTo>
                <a:lnTo>
                  <a:pt x="4732020" y="393120"/>
                </a:lnTo>
                <a:lnTo>
                  <a:pt x="4732020" y="1965600"/>
                </a:lnTo>
                <a:lnTo>
                  <a:pt x="0" y="1965600"/>
                </a:lnTo>
                <a:lnTo>
                  <a:pt x="0" y="393120"/>
                </a:lnTo>
                <a:close/>
              </a:path>
            </a:pathLst>
          </a:custGeom>
        </p:spPr>
        <p:style>
          <a:lnRef idx="2"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lnRef>
          <a:fillRef idx="1"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fillRef>
          <a:effectRef idx="0"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73267" tIns="558220" rIns="373267" bIns="165100" numCol="1" spcCol="1270" anchor="t" anchorCtr="0">
            <a:noAutofit/>
          </a:bodyPr>
          <a:lstStyle/>
          <a:p>
            <a:pPr marL="0" lvl="0" indent="0" algn="ctr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800" kern="1200" dirty="0"/>
          </a:p>
          <a:p>
            <a:pPr marL="0" lvl="0" indent="0" algn="ctr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Use pre-captured Reference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E0BEC59-76F5-4C4F-A0B2-FD19DAF4CDD3}"/>
              </a:ext>
            </a:extLst>
          </p:cNvPr>
          <p:cNvSpPr/>
          <p:nvPr/>
        </p:nvSpPr>
        <p:spPr>
          <a:xfrm>
            <a:off x="6096000" y="2338153"/>
            <a:ext cx="6096000" cy="4519584"/>
          </a:xfrm>
          <a:custGeom>
            <a:avLst/>
            <a:gdLst>
              <a:gd name="connsiteX0" fmla="*/ 0 w 4732020"/>
              <a:gd name="connsiteY0" fmla="*/ 393120 h 1965600"/>
              <a:gd name="connsiteX1" fmla="*/ 1972890 w 4732020"/>
              <a:gd name="connsiteY1" fmla="*/ 393120 h 1965600"/>
              <a:gd name="connsiteX2" fmla="*/ 1972890 w 4732020"/>
              <a:gd name="connsiteY2" fmla="*/ 393120 h 1965600"/>
              <a:gd name="connsiteX3" fmla="*/ 1972890 w 4732020"/>
              <a:gd name="connsiteY3" fmla="*/ 393120 h 1965600"/>
              <a:gd name="connsiteX4" fmla="*/ 2366010 w 4732020"/>
              <a:gd name="connsiteY4" fmla="*/ 0 h 1965600"/>
              <a:gd name="connsiteX5" fmla="*/ 2759130 w 4732020"/>
              <a:gd name="connsiteY5" fmla="*/ 393120 h 1965600"/>
              <a:gd name="connsiteX6" fmla="*/ 2759130 w 4732020"/>
              <a:gd name="connsiteY6" fmla="*/ 393120 h 1965600"/>
              <a:gd name="connsiteX7" fmla="*/ 2759130 w 4732020"/>
              <a:gd name="connsiteY7" fmla="*/ 393120 h 1965600"/>
              <a:gd name="connsiteX8" fmla="*/ 4732020 w 4732020"/>
              <a:gd name="connsiteY8" fmla="*/ 393120 h 1965600"/>
              <a:gd name="connsiteX9" fmla="*/ 4732020 w 4732020"/>
              <a:gd name="connsiteY9" fmla="*/ 1965600 h 1965600"/>
              <a:gd name="connsiteX10" fmla="*/ 0 w 4732020"/>
              <a:gd name="connsiteY10" fmla="*/ 1965600 h 1965600"/>
              <a:gd name="connsiteX11" fmla="*/ 0 w 4732020"/>
              <a:gd name="connsiteY11" fmla="*/ 393120 h 19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32020" h="1965600">
                <a:moveTo>
                  <a:pt x="0" y="393120"/>
                </a:moveTo>
                <a:lnTo>
                  <a:pt x="1972890" y="393120"/>
                </a:lnTo>
                <a:lnTo>
                  <a:pt x="1972890" y="393120"/>
                </a:lnTo>
                <a:lnTo>
                  <a:pt x="1972890" y="393120"/>
                </a:lnTo>
                <a:lnTo>
                  <a:pt x="2366010" y="0"/>
                </a:lnTo>
                <a:lnTo>
                  <a:pt x="2759130" y="393120"/>
                </a:lnTo>
                <a:lnTo>
                  <a:pt x="2759130" y="393120"/>
                </a:lnTo>
                <a:lnTo>
                  <a:pt x="2759130" y="393120"/>
                </a:lnTo>
                <a:lnTo>
                  <a:pt x="4732020" y="393120"/>
                </a:lnTo>
                <a:lnTo>
                  <a:pt x="4732020" y="1965600"/>
                </a:lnTo>
                <a:lnTo>
                  <a:pt x="0" y="1965600"/>
                </a:lnTo>
                <a:lnTo>
                  <a:pt x="0" y="393120"/>
                </a:lnTo>
                <a:close/>
              </a:path>
            </a:pathLst>
          </a:custGeom>
        </p:spPr>
        <p:style>
          <a:lnRef idx="2"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lnRef>
          <a:fillRef idx="1"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fillRef>
          <a:effectRef idx="0"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73267" tIns="558220" rIns="373267" bIns="165100" numCol="1" spcCol="1270" anchor="t" anchorCtr="0">
            <a:noAutofit/>
          </a:bodyPr>
          <a:lstStyle/>
          <a:p>
            <a:pPr marL="0" lvl="0" indent="0" algn="ctr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800" kern="1200" dirty="0"/>
          </a:p>
          <a:p>
            <a:pPr marL="0" lvl="0" indent="0" algn="ctr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Complete the Atoms image directly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B0AA06-71D2-4914-97F3-062AD986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Next steps: Single shot imaging</a:t>
            </a:r>
            <a:endParaRPr lang="he-I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09B735-0464-41E8-A99D-464C4C0FE044}"/>
              </a:ext>
            </a:extLst>
          </p:cNvPr>
          <p:cNvSpPr/>
          <p:nvPr/>
        </p:nvSpPr>
        <p:spPr>
          <a:xfrm>
            <a:off x="3443455" y="2048919"/>
            <a:ext cx="2304000" cy="71"/>
          </a:xfrm>
          <a:prstGeom prst="rect">
            <a:avLst/>
          </a:prstGeom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6FF0229B-CD23-4D74-A7FF-75A794A1FD73}"/>
              </a:ext>
            </a:extLst>
          </p:cNvPr>
          <p:cNvSpPr/>
          <p:nvPr/>
        </p:nvSpPr>
        <p:spPr>
          <a:xfrm>
            <a:off x="5855839" y="1902343"/>
            <a:ext cx="241858" cy="300619"/>
          </a:xfrm>
          <a:prstGeom prst="chevron">
            <a:avLst>
              <a:gd name="adj" fmla="val 90000"/>
            </a:avLst>
          </a:prstGeom>
        </p:spPr>
        <p:style>
          <a:lnRef idx="2"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lnRef>
          <a:fillRef idx="1"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fillRef>
          <a:effectRef idx="0"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416C3C-2A1E-402E-8741-A6F3E8704797}"/>
              </a:ext>
            </a:extLst>
          </p:cNvPr>
          <p:cNvSpPr/>
          <p:nvPr/>
        </p:nvSpPr>
        <p:spPr>
          <a:xfrm>
            <a:off x="2302578" y="1269814"/>
            <a:ext cx="1440000" cy="1440000"/>
          </a:xfrm>
          <a:custGeom>
            <a:avLst/>
            <a:gdLst>
              <a:gd name="connsiteX0" fmla="*/ 0 w 1520643"/>
              <a:gd name="connsiteY0" fmla="*/ 760322 h 1520643"/>
              <a:gd name="connsiteX1" fmla="*/ 760322 w 1520643"/>
              <a:gd name="connsiteY1" fmla="*/ 0 h 1520643"/>
              <a:gd name="connsiteX2" fmla="*/ 1520644 w 1520643"/>
              <a:gd name="connsiteY2" fmla="*/ 760322 h 1520643"/>
              <a:gd name="connsiteX3" fmla="*/ 760322 w 1520643"/>
              <a:gd name="connsiteY3" fmla="*/ 1520644 h 1520643"/>
              <a:gd name="connsiteX4" fmla="*/ 0 w 1520643"/>
              <a:gd name="connsiteY4" fmla="*/ 760322 h 152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643" h="1520643">
                <a:moveTo>
                  <a:pt x="0" y="760322"/>
                </a:moveTo>
                <a:cubicBezTo>
                  <a:pt x="0" y="340408"/>
                  <a:pt x="340408" y="0"/>
                  <a:pt x="760322" y="0"/>
                </a:cubicBezTo>
                <a:cubicBezTo>
                  <a:pt x="1180236" y="0"/>
                  <a:pt x="1520644" y="340408"/>
                  <a:pt x="1520644" y="760322"/>
                </a:cubicBezTo>
                <a:cubicBezTo>
                  <a:pt x="1520644" y="1180236"/>
                  <a:pt x="1180236" y="1520644"/>
                  <a:pt x="760322" y="1520644"/>
                </a:cubicBezTo>
                <a:cubicBezTo>
                  <a:pt x="340408" y="1520644"/>
                  <a:pt x="0" y="1180236"/>
                  <a:pt x="0" y="760322"/>
                </a:cubicBezTo>
                <a:close/>
              </a:path>
            </a:pathLst>
          </a:cu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2222" tIns="282222" rIns="282222" bIns="282222" numCol="1" spcCol="1270" anchor="ctr" anchorCtr="0">
            <a:noAutofit/>
          </a:bodyPr>
          <a:lstStyle/>
          <a:p>
            <a:pPr lvl="0" algn="ctr"/>
            <a:r>
              <a:rPr lang="en-US" sz="6000" dirty="0"/>
              <a:t>1</a:t>
            </a:r>
            <a:endParaRPr lang="he-IL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6E6CCF-587D-41F5-93C3-B6D8740812CE}"/>
              </a:ext>
            </a:extLst>
          </p:cNvPr>
          <p:cNvSpPr/>
          <p:nvPr/>
        </p:nvSpPr>
        <p:spPr>
          <a:xfrm>
            <a:off x="6357113" y="2048991"/>
            <a:ext cx="2366010" cy="65"/>
          </a:xfrm>
          <a:prstGeom prst="rect">
            <a:avLst/>
          </a:prstGeom>
        </p:spPr>
        <p:style>
          <a:lnRef idx="2"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lnRef>
          <a:fillRef idx="1"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fillRef>
          <a:effectRef idx="0"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3AC5706-3994-48F0-B5FD-45B50B393ADA}"/>
              </a:ext>
            </a:extLst>
          </p:cNvPr>
          <p:cNvSpPr/>
          <p:nvPr/>
        </p:nvSpPr>
        <p:spPr>
          <a:xfrm>
            <a:off x="8424000" y="1269814"/>
            <a:ext cx="1440000" cy="1440000"/>
          </a:xfrm>
          <a:custGeom>
            <a:avLst/>
            <a:gdLst>
              <a:gd name="connsiteX0" fmla="*/ 0 w 1520643"/>
              <a:gd name="connsiteY0" fmla="*/ 760322 h 1520643"/>
              <a:gd name="connsiteX1" fmla="*/ 760322 w 1520643"/>
              <a:gd name="connsiteY1" fmla="*/ 0 h 1520643"/>
              <a:gd name="connsiteX2" fmla="*/ 1520644 w 1520643"/>
              <a:gd name="connsiteY2" fmla="*/ 760322 h 1520643"/>
              <a:gd name="connsiteX3" fmla="*/ 760322 w 1520643"/>
              <a:gd name="connsiteY3" fmla="*/ 1520644 h 1520643"/>
              <a:gd name="connsiteX4" fmla="*/ 0 w 1520643"/>
              <a:gd name="connsiteY4" fmla="*/ 760322 h 152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643" h="1520643">
                <a:moveTo>
                  <a:pt x="0" y="760322"/>
                </a:moveTo>
                <a:cubicBezTo>
                  <a:pt x="0" y="340408"/>
                  <a:pt x="340408" y="0"/>
                  <a:pt x="760322" y="0"/>
                </a:cubicBezTo>
                <a:cubicBezTo>
                  <a:pt x="1180236" y="0"/>
                  <a:pt x="1520644" y="340408"/>
                  <a:pt x="1520644" y="760322"/>
                </a:cubicBezTo>
                <a:cubicBezTo>
                  <a:pt x="1520644" y="1180236"/>
                  <a:pt x="1180236" y="1520644"/>
                  <a:pt x="760322" y="1520644"/>
                </a:cubicBezTo>
                <a:cubicBezTo>
                  <a:pt x="340408" y="1520644"/>
                  <a:pt x="0" y="1180236"/>
                  <a:pt x="0" y="760322"/>
                </a:cubicBezTo>
                <a:close/>
              </a:path>
            </a:pathLst>
          </a:custGeom>
        </p:spPr>
        <p:style>
          <a:lnRef idx="2">
            <a:schemeClr val="accent2">
              <a:hueOff val="-1455363"/>
              <a:satOff val="-83928"/>
              <a:lumOff val="8628"/>
              <a:alphaOff val="0"/>
            </a:schemeClr>
          </a:lnRef>
          <a:fillRef idx="1">
            <a:schemeClr val="accent2">
              <a:hueOff val="-1455363"/>
              <a:satOff val="-83928"/>
              <a:lumOff val="8628"/>
              <a:alphaOff val="0"/>
            </a:schemeClr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702" tIns="281702" rIns="281702" bIns="281702" numCol="1" spcCol="1270" anchor="ctr" anchorCtr="0">
            <a:noAutofit/>
          </a:bodyPr>
          <a:lstStyle/>
          <a:p>
            <a:pPr lvl="0" algn="ctr"/>
            <a:r>
              <a:rPr lang="en-US" sz="6000" dirty="0">
                <a:solidFill>
                  <a:prstClr val="white"/>
                </a:solidFill>
              </a:rPr>
              <a:t>2</a:t>
            </a:r>
            <a:endParaRPr lang="he-IL" sz="3200" dirty="0">
              <a:solidFill>
                <a:prstClr val="white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140A31EC-5C8A-4BF3-B9AD-93944AA10288}"/>
              </a:ext>
            </a:extLst>
          </p:cNvPr>
          <p:cNvSpPr/>
          <p:nvPr/>
        </p:nvSpPr>
        <p:spPr>
          <a:xfrm rot="10800000">
            <a:off x="6072607" y="1898681"/>
            <a:ext cx="241858" cy="300619"/>
          </a:xfrm>
          <a:prstGeom prst="chevron">
            <a:avLst>
              <a:gd name="adj" fmla="val 90000"/>
            </a:avLst>
          </a:prstGeom>
        </p:spPr>
        <p:style>
          <a:lnRef idx="2"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lnRef>
          <a:fillRef idx="1"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fillRef>
          <a:effectRef idx="0"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6" name="Picture 15" descr="A close up of a coral&#10;&#10;Description automatically generated">
            <a:extLst>
              <a:ext uri="{FF2B5EF4-FFF2-40B4-BE49-F238E27FC236}">
                <a16:creationId xmlns:a16="http://schemas.microsoft.com/office/drawing/2014/main" id="{6F2FA31B-EEE0-42FD-94B3-074901901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661" y="4116357"/>
            <a:ext cx="2520000" cy="2520000"/>
          </a:xfrm>
          <a:prstGeom prst="rect">
            <a:avLst/>
          </a:prstGeom>
        </p:spPr>
      </p:pic>
      <p:pic>
        <p:nvPicPr>
          <p:cNvPr id="17" name="Picture 16" descr="A close up of a coral&#10;&#10;Description automatically generated">
            <a:extLst>
              <a:ext uri="{FF2B5EF4-FFF2-40B4-BE49-F238E27FC236}">
                <a16:creationId xmlns:a16="http://schemas.microsoft.com/office/drawing/2014/main" id="{BA884769-6938-425F-A191-84ABC74DC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09" y="4116357"/>
            <a:ext cx="2520000" cy="25200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A8F0B9-EA02-42CC-9680-3F567BB38734}"/>
              </a:ext>
            </a:extLst>
          </p:cNvPr>
          <p:cNvCxnSpPr/>
          <p:nvPr/>
        </p:nvCxnSpPr>
        <p:spPr>
          <a:xfrm>
            <a:off x="8505747" y="5376357"/>
            <a:ext cx="1440000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Picture 19" descr="A picture containing blue, animal, monitor, purple&#10;&#10;Description automatically generated">
            <a:extLst>
              <a:ext uri="{FF2B5EF4-FFF2-40B4-BE49-F238E27FC236}">
                <a16:creationId xmlns:a16="http://schemas.microsoft.com/office/drawing/2014/main" id="{CDB7DA78-08A9-4919-B9A2-036CE2118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5" y="4116357"/>
            <a:ext cx="2520000" cy="252000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4516B81C-A8C8-458B-B099-867BBB300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557" y="4116357"/>
            <a:ext cx="2520000" cy="25200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99FBAF5-E96E-49FE-B226-BAC20D7220E6}"/>
              </a:ext>
            </a:extLst>
          </p:cNvPr>
          <p:cNvCxnSpPr/>
          <p:nvPr/>
        </p:nvCxnSpPr>
        <p:spPr>
          <a:xfrm>
            <a:off x="2302578" y="5376357"/>
            <a:ext cx="1440000" cy="0"/>
          </a:xfrm>
          <a:prstGeom prst="straightConnector1">
            <a:avLst/>
          </a:prstGeom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2755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B0AA06-71D2-4914-97F3-062AD9867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ideal reference at your lab</a:t>
            </a:r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16B549-4A1C-4E48-90C5-7C9DB68C1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model (will soon be) available on:</a:t>
            </a:r>
          </a:p>
          <a:p>
            <a:pPr marL="0" indent="0">
              <a:buNone/>
            </a:pPr>
            <a:r>
              <a:rPr lang="en-US" dirty="0"/>
              <a:t>					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absDL.github.io</a:t>
            </a:r>
            <a:endParaRPr lang="he-I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A55C49-6EDE-4D54-A877-5D81F4EEC1DF}"/>
              </a:ext>
            </a:extLst>
          </p:cNvPr>
          <p:cNvGrpSpPr/>
          <p:nvPr/>
        </p:nvGrpSpPr>
        <p:grpSpPr>
          <a:xfrm>
            <a:off x="1637766" y="3507925"/>
            <a:ext cx="2891671" cy="2984950"/>
            <a:chOff x="4611966" y="4337798"/>
            <a:chExt cx="1484034" cy="1531906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636D247-5E18-45AE-9C49-FE14DA2EF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11966" y="4337798"/>
              <a:ext cx="1484034" cy="153190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F1B2C7-7C28-45F0-AF31-3722A1E2E457}"/>
                </a:ext>
              </a:extLst>
            </p:cNvPr>
            <p:cNvSpPr txBox="1"/>
            <p:nvPr/>
          </p:nvSpPr>
          <p:spPr>
            <a:xfrm>
              <a:off x="4915364" y="4890513"/>
              <a:ext cx="877237" cy="426476"/>
            </a:xfrm>
            <a:prstGeom prst="rect">
              <a:avLst/>
            </a:prstGeom>
            <a:noFill/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rtlCol="1">
              <a:spAutoFit/>
            </a:bodyPr>
            <a:lstStyle/>
            <a:p>
              <a:r>
                <a:rPr lang="en-US" sz="4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absDL</a:t>
              </a:r>
              <a:endParaRPr lang="he-IL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C0BA0CA6-2932-4976-BB1A-186B307E1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847" y="3764902"/>
            <a:ext cx="4124130" cy="309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18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83AC4E-329C-40FE-A78C-212625DE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Summary</a:t>
            </a:r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66C06A97-127E-444B-84B3-12E70037E5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154639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0024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383AC4E-329C-40FE-A78C-212625DE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5402918" cy="21329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dirty="0">
                <a:solidFill>
                  <a:srgbClr val="FF0000"/>
                </a:solidFill>
                <a:latin typeface="Freestyle Script" panose="030804020302050B0404" pitchFamily="66" charset="0"/>
              </a:rPr>
              <a:t>Thank you!</a:t>
            </a:r>
          </a:p>
        </p:txBody>
      </p:sp>
      <p:sp>
        <p:nvSpPr>
          <p:cNvPr id="1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close up of a toy&#10;&#10;Description automatically generated">
            <a:extLst>
              <a:ext uri="{FF2B5EF4-FFF2-40B4-BE49-F238E27FC236}">
                <a16:creationId xmlns:a16="http://schemas.microsoft.com/office/drawing/2014/main" id="{7FD9BE2B-9AB1-4869-87F1-4C112469EA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4AFDE7D-9A55-4A1C-BA19-850763CFD9B7}"/>
              </a:ext>
            </a:extLst>
          </p:cNvPr>
          <p:cNvSpPr txBox="1">
            <a:spLocks/>
          </p:cNvSpPr>
          <p:nvPr/>
        </p:nvSpPr>
        <p:spPr>
          <a:xfrm>
            <a:off x="7022762" y="1188720"/>
            <a:ext cx="4805996" cy="1401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0000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68129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7CB30-1F64-4220-B738-CE2C0E21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B084C8CD-B8E6-4529-A55A-6D720DF767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9306967"/>
                  </p:ext>
                </p:extLst>
              </p:nvPr>
            </p:nvGraphicFramePr>
            <p:xfrm>
              <a:off x="-337206" y="1305018"/>
              <a:ext cx="12866411" cy="4271029"/>
            </p:xfrm>
            <a:graphic>
              <a:graphicData uri="http://schemas.microsoft.com/office/powerpoint/2016/summaryzoom">
                <psuz:summaryZm>
                  <psuz:summaryZmObj sectionId="{2D2722B9-F636-46BA-A45B-CF30EC9ADA5E}">
                    <psuz:zmPr id="{5864F83C-B284-4E4D-B61C-85C4BE54C6DB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98574" y="1049911"/>
                          <a:ext cx="3859923" cy="217120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69765EE-6151-4EF9-9398-88D557A46990}">
                    <psuz:zmPr id="{F78785CC-CF76-492D-B30D-3789B54DD1E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03244" y="1049911"/>
                          <a:ext cx="3859923" cy="217120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CDCCE7D-BE7F-4974-98E5-6F27572ADBF1}">
                    <psuz:zmPr id="{8C3C5C99-788F-4099-B6AA-575A0E521AFA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507914" y="1049911"/>
                          <a:ext cx="3859923" cy="217120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B084C8CD-B8E6-4529-A55A-6D720DF767E1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337206" y="1305018"/>
                <a:ext cx="12866411" cy="4271029"/>
                <a:chOff x="-337206" y="1305018"/>
                <a:chExt cx="12866411" cy="4271029"/>
              </a:xfrm>
            </p:grpSpPr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61368" y="2354929"/>
                  <a:ext cx="3859923" cy="217120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66038" y="2354929"/>
                  <a:ext cx="3859923" cy="217120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70708" y="2354929"/>
                  <a:ext cx="3859923" cy="217120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466577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7410"/>
            <a:ext cx="6510556" cy="1325563"/>
          </a:xfrm>
        </p:spPr>
        <p:txBody>
          <a:bodyPr/>
          <a:lstStyle/>
          <a:p>
            <a:r>
              <a:rPr lang="en-US" dirty="0"/>
              <a:t>Highly non-adiabatic optical transfer of ultracold atoms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EF83E2B-D22A-4407-BC30-2F47C71CF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1870229"/>
            <a:ext cx="12139780" cy="28047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F9D602-5DF4-40E8-BD54-693532D73C31}"/>
              </a:ext>
            </a:extLst>
          </p:cNvPr>
          <p:cNvSpPr/>
          <p:nvPr/>
        </p:nvSpPr>
        <p:spPr>
          <a:xfrm>
            <a:off x="0" y="1870229"/>
            <a:ext cx="685800" cy="2328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27524CE6-863C-4C95-98F1-03A1C13B53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3" y="2641560"/>
            <a:ext cx="12139783" cy="345355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B927404E-D48E-4133-86F2-08D24B3021D0}"/>
              </a:ext>
            </a:extLst>
          </p:cNvPr>
          <p:cNvGrpSpPr/>
          <p:nvPr/>
        </p:nvGrpSpPr>
        <p:grpSpPr>
          <a:xfrm>
            <a:off x="8271498" y="3015693"/>
            <a:ext cx="2382383" cy="2033377"/>
            <a:chOff x="9757398" y="2846922"/>
            <a:chExt cx="2382383" cy="203337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6992FBB-736A-4DA4-920C-D44DC63504B5}"/>
                </a:ext>
              </a:extLst>
            </p:cNvPr>
            <p:cNvSpPr/>
            <p:nvPr/>
          </p:nvSpPr>
          <p:spPr>
            <a:xfrm>
              <a:off x="9757398" y="2846922"/>
              <a:ext cx="238238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original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089C55D-7615-4C6E-9CC6-AB0035B85A25}"/>
                </a:ext>
              </a:extLst>
            </p:cNvPr>
            <p:cNvSpPr/>
            <p:nvPr/>
          </p:nvSpPr>
          <p:spPr>
            <a:xfrm>
              <a:off x="9757398" y="4295524"/>
              <a:ext cx="238238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corrected</a:t>
              </a:r>
            </a:p>
          </p:txBody>
        </p:sp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7CE7853E-97FD-4705-A060-C7ABAB5AB381}"/>
              </a:ext>
            </a:extLst>
          </p:cNvPr>
          <p:cNvSpPr txBox="1"/>
          <p:nvPr/>
        </p:nvSpPr>
        <p:spPr>
          <a:xfrm>
            <a:off x="5095261" y="6399288"/>
            <a:ext cx="74243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>
                <a:latin typeface="AdvOT5e4d79fc"/>
                <a:ea typeface="AdvOT5e4d79fc"/>
                <a:cs typeface="AdvOT5e4d79fc"/>
                <a:sym typeface="AdvOT5e4d79fc"/>
              </a:defRPr>
            </a:pPr>
            <a:r>
              <a:rPr dirty="0"/>
              <a:t>G</a:t>
            </a:r>
            <a:r>
              <a:rPr lang="en-US" dirty="0"/>
              <a:t>N</a:t>
            </a:r>
            <a:r>
              <a:rPr dirty="0"/>
              <a:t>, C. Shkedrov, Y. Florshaim and Y</a:t>
            </a:r>
            <a:r>
              <a:rPr lang="en-US" dirty="0"/>
              <a:t>. </a:t>
            </a:r>
            <a:r>
              <a:rPr dirty="0" err="1"/>
              <a:t>S</a:t>
            </a:r>
            <a:r>
              <a:rPr lang="en-US" dirty="0" err="1"/>
              <a:t>agi</a:t>
            </a:r>
            <a:r>
              <a:rPr dirty="0"/>
              <a:t>, </a:t>
            </a:r>
            <a:r>
              <a:rPr i="1" dirty="0">
                <a:latin typeface="+mj-lt"/>
                <a:ea typeface="+mj-ea"/>
                <a:cs typeface="+mj-cs"/>
                <a:sym typeface="Calibri"/>
              </a:rPr>
              <a:t>New J. Phys. </a:t>
            </a:r>
            <a:r>
              <a:rPr b="1" dirty="0">
                <a:latin typeface="+mj-lt"/>
                <a:ea typeface="+mj-ea"/>
                <a:cs typeface="+mj-cs"/>
                <a:sym typeface="Calibri"/>
              </a:rPr>
              <a:t>20 </a:t>
            </a:r>
            <a:r>
              <a:rPr dirty="0">
                <a:latin typeface="+mj-lt"/>
                <a:ea typeface="+mj-ea"/>
                <a:cs typeface="+mj-cs"/>
                <a:sym typeface="Calibri"/>
              </a:rPr>
              <a:t>095002 (2018)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F80F02-9787-4D11-871A-F9919576906B}"/>
              </a:ext>
            </a:extLst>
          </p:cNvPr>
          <p:cNvGrpSpPr/>
          <p:nvPr/>
        </p:nvGrpSpPr>
        <p:grpSpPr>
          <a:xfrm>
            <a:off x="6096001" y="629859"/>
            <a:ext cx="5900256" cy="2011700"/>
            <a:chOff x="2988038" y="-14813"/>
            <a:chExt cx="9676436" cy="3299194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EF8B8E7-E47A-4767-A96B-ACF991819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50283" y="-14813"/>
              <a:ext cx="6705467" cy="3015775"/>
            </a:xfrm>
            <a:prstGeom prst="rect">
              <a:avLst/>
            </a:prstGeom>
          </p:spPr>
        </p:pic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A3C62A-F893-43A5-BB16-8C3B06BC7FB5}"/>
                </a:ext>
              </a:extLst>
            </p:cNvPr>
            <p:cNvSpPr/>
            <p:nvPr/>
          </p:nvSpPr>
          <p:spPr>
            <a:xfrm flipH="1">
              <a:off x="12064482" y="568010"/>
              <a:ext cx="599992" cy="2552873"/>
            </a:xfrm>
            <a:custGeom>
              <a:avLst/>
              <a:gdLst>
                <a:gd name="connsiteX0" fmla="*/ 0 w 3619500"/>
                <a:gd name="connsiteY0" fmla="*/ 2392680 h 2392680"/>
                <a:gd name="connsiteX1" fmla="*/ 1272540 w 3619500"/>
                <a:gd name="connsiteY1" fmla="*/ 1615440 h 2392680"/>
                <a:gd name="connsiteX2" fmla="*/ 2583180 w 3619500"/>
                <a:gd name="connsiteY2" fmla="*/ 1043940 h 2392680"/>
                <a:gd name="connsiteX3" fmla="*/ 3619500 w 3619500"/>
                <a:gd name="connsiteY3" fmla="*/ 0 h 239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500" h="2392680">
                  <a:moveTo>
                    <a:pt x="0" y="2392680"/>
                  </a:moveTo>
                  <a:cubicBezTo>
                    <a:pt x="421005" y="2116455"/>
                    <a:pt x="842010" y="1840230"/>
                    <a:pt x="1272540" y="1615440"/>
                  </a:cubicBezTo>
                  <a:cubicBezTo>
                    <a:pt x="1703070" y="1390650"/>
                    <a:pt x="2192020" y="1313180"/>
                    <a:pt x="2583180" y="1043940"/>
                  </a:cubicBezTo>
                  <a:cubicBezTo>
                    <a:pt x="2974340" y="774700"/>
                    <a:pt x="3296920" y="387350"/>
                    <a:pt x="3619500" y="0"/>
                  </a:cubicBezTo>
                </a:path>
              </a:pathLst>
            </a:cu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3FF1A9B-4AE5-4CCC-A998-80B5435FA6B9}"/>
                </a:ext>
              </a:extLst>
            </p:cNvPr>
            <p:cNvSpPr/>
            <p:nvPr/>
          </p:nvSpPr>
          <p:spPr>
            <a:xfrm>
              <a:off x="2988038" y="455502"/>
              <a:ext cx="3903895" cy="2828879"/>
            </a:xfrm>
            <a:custGeom>
              <a:avLst/>
              <a:gdLst>
                <a:gd name="connsiteX0" fmla="*/ 0 w 2232660"/>
                <a:gd name="connsiteY0" fmla="*/ 2484120 h 2484120"/>
                <a:gd name="connsiteX1" fmla="*/ 1341120 w 2232660"/>
                <a:gd name="connsiteY1" fmla="*/ 1417320 h 2484120"/>
                <a:gd name="connsiteX2" fmla="*/ 1645920 w 2232660"/>
                <a:gd name="connsiteY2" fmla="*/ 457200 h 2484120"/>
                <a:gd name="connsiteX3" fmla="*/ 2232660 w 2232660"/>
                <a:gd name="connsiteY3" fmla="*/ 0 h 248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660" h="2484120">
                  <a:moveTo>
                    <a:pt x="0" y="2484120"/>
                  </a:moveTo>
                  <a:cubicBezTo>
                    <a:pt x="533400" y="2119630"/>
                    <a:pt x="1066800" y="1755140"/>
                    <a:pt x="1341120" y="1417320"/>
                  </a:cubicBezTo>
                  <a:cubicBezTo>
                    <a:pt x="1615440" y="1079500"/>
                    <a:pt x="1497330" y="693420"/>
                    <a:pt x="1645920" y="457200"/>
                  </a:cubicBezTo>
                  <a:cubicBezTo>
                    <a:pt x="1794510" y="220980"/>
                    <a:pt x="2013585" y="110490"/>
                    <a:pt x="2232660" y="0"/>
                  </a:cubicBezTo>
                </a:path>
              </a:pathLst>
            </a:cu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43467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8AFF-AD7B-4338-920C-B3994CFA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495" y="3554964"/>
            <a:ext cx="5549036" cy="216162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Deep-Neural-Network-based atomic absorption image denoising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icture containing rug&#10;&#10;Description automatically generated">
            <a:extLst>
              <a:ext uri="{FF2B5EF4-FFF2-40B4-BE49-F238E27FC236}">
                <a16:creationId xmlns:a16="http://schemas.microsoft.com/office/drawing/2014/main" id="{375EDFB5-8972-4A2A-9B54-4324A25431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47373"/>
            <a:ext cx="5385130" cy="6210629"/>
          </a:xfrm>
          <a:custGeom>
            <a:avLst/>
            <a:gdLst>
              <a:gd name="connsiteX0" fmla="*/ 2203018 w 5385130"/>
              <a:gd name="connsiteY0" fmla="*/ 0 h 6210629"/>
              <a:gd name="connsiteX1" fmla="*/ 5385130 w 5385130"/>
              <a:gd name="connsiteY1" fmla="*/ 3182112 h 6210629"/>
              <a:gd name="connsiteX2" fmla="*/ 3441640 w 5385130"/>
              <a:gd name="connsiteY2" fmla="*/ 6114158 h 6210629"/>
              <a:gd name="connsiteX3" fmla="*/ 3178061 w 5385130"/>
              <a:gd name="connsiteY3" fmla="*/ 6210629 h 6210629"/>
              <a:gd name="connsiteX4" fmla="*/ 1233206 w 5385130"/>
              <a:gd name="connsiteY4" fmla="*/ 6210629 h 6210629"/>
              <a:gd name="connsiteX5" fmla="*/ 1108901 w 5385130"/>
              <a:gd name="connsiteY5" fmla="*/ 6171135 h 6210629"/>
              <a:gd name="connsiteX6" fmla="*/ 178899 w 5385130"/>
              <a:gd name="connsiteY6" fmla="*/ 5637585 h 6210629"/>
              <a:gd name="connsiteX7" fmla="*/ 0 w 5385130"/>
              <a:gd name="connsiteY7" fmla="*/ 5474990 h 6210629"/>
              <a:gd name="connsiteX8" fmla="*/ 0 w 5385130"/>
              <a:gd name="connsiteY8" fmla="*/ 889234 h 6210629"/>
              <a:gd name="connsiteX9" fmla="*/ 178899 w 5385130"/>
              <a:gd name="connsiteY9" fmla="*/ 726640 h 6210629"/>
              <a:gd name="connsiteX10" fmla="*/ 2203018 w 5385130"/>
              <a:gd name="connsiteY10" fmla="*/ 0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2C10A9E-F5BA-490C-A62F-7EEA318BDD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5398355" y="1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34269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4BE9EF23-FA6A-4D31-AA97-DA6CC07E5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1" y="2641600"/>
            <a:ext cx="42164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28AFF-AD7B-4338-920C-B3994CFA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D13397-7B76-4612-98C5-0A58E24AC469}"/>
              </a:ext>
            </a:extLst>
          </p:cNvPr>
          <p:cNvSpPr txBox="1">
            <a:spLocks/>
          </p:cNvSpPr>
          <p:nvPr/>
        </p:nvSpPr>
        <p:spPr>
          <a:xfrm>
            <a:off x="583614" y="1377180"/>
            <a:ext cx="11024771" cy="1741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 Deep-Neural-Network feature extraction ability to mitigate noise in atomic absorption images</a:t>
            </a:r>
          </a:p>
        </p:txBody>
      </p:sp>
      <p:pic>
        <p:nvPicPr>
          <p:cNvPr id="9" name="Picture 8" descr="A picture containing rug&#10;&#10;Description automatically generated">
            <a:extLst>
              <a:ext uri="{FF2B5EF4-FFF2-40B4-BE49-F238E27FC236}">
                <a16:creationId xmlns:a16="http://schemas.microsoft.com/office/drawing/2014/main" id="{375EDFB5-8972-4A2A-9B54-4324A25431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443" y="3452029"/>
            <a:ext cx="5486423" cy="329672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2C10A9E-F5BA-490C-A62F-7EEA318BDD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627" y="3452030"/>
            <a:ext cx="5486421" cy="329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61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8AFF-AD7B-4338-920C-B3994CFA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7E72C2B-9CA1-4A24-83DF-134EA356DDA4}"/>
              </a:ext>
            </a:extLst>
          </p:cNvPr>
          <p:cNvSpPr/>
          <p:nvPr/>
        </p:nvSpPr>
        <p:spPr>
          <a:xfrm>
            <a:off x="4813299" y="3340956"/>
            <a:ext cx="2565400" cy="2565400"/>
          </a:xfrm>
          <a:custGeom>
            <a:avLst/>
            <a:gdLst>
              <a:gd name="connsiteX0" fmla="*/ 0 w 2565400"/>
              <a:gd name="connsiteY0" fmla="*/ 1282700 h 2565400"/>
              <a:gd name="connsiteX1" fmla="*/ 1282700 w 2565400"/>
              <a:gd name="connsiteY1" fmla="*/ 0 h 2565400"/>
              <a:gd name="connsiteX2" fmla="*/ 2565400 w 2565400"/>
              <a:gd name="connsiteY2" fmla="*/ 1282700 h 2565400"/>
              <a:gd name="connsiteX3" fmla="*/ 1282700 w 2565400"/>
              <a:gd name="connsiteY3" fmla="*/ 2565400 h 2565400"/>
              <a:gd name="connsiteX4" fmla="*/ 0 w 2565400"/>
              <a:gd name="connsiteY4" fmla="*/ 128270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5400" h="2565400">
                <a:moveTo>
                  <a:pt x="0" y="1282700"/>
                </a:moveTo>
                <a:cubicBezTo>
                  <a:pt x="0" y="574284"/>
                  <a:pt x="574284" y="0"/>
                  <a:pt x="1282700" y="0"/>
                </a:cubicBezTo>
                <a:cubicBezTo>
                  <a:pt x="1991116" y="0"/>
                  <a:pt x="2565400" y="574284"/>
                  <a:pt x="2565400" y="1282700"/>
                </a:cubicBezTo>
                <a:cubicBezTo>
                  <a:pt x="2565400" y="1991116"/>
                  <a:pt x="1991116" y="2565400"/>
                  <a:pt x="1282700" y="2565400"/>
                </a:cubicBezTo>
                <a:cubicBezTo>
                  <a:pt x="574284" y="2565400"/>
                  <a:pt x="0" y="1991116"/>
                  <a:pt x="0" y="1282700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7284" tIns="397284" rIns="397284" bIns="397284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3. absDL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958A53E4-A1E4-4F5B-8437-69AEAE177F6D}"/>
              </a:ext>
            </a:extLst>
          </p:cNvPr>
          <p:cNvSpPr/>
          <p:nvPr/>
        </p:nvSpPr>
        <p:spPr>
          <a:xfrm rot="12900000">
            <a:off x="3070216" y="2861765"/>
            <a:ext cx="2063257" cy="731139"/>
          </a:xfrm>
          <a:prstGeom prst="leftArrow">
            <a:avLst>
              <a:gd name="adj1" fmla="val 60000"/>
              <a:gd name="adj2" fmla="val 50000"/>
            </a:avLst>
          </a:prstGeom>
          <a:scene3d>
            <a:camera prst="orthographicFront"/>
            <a:lightRig rig="flat" dir="t"/>
          </a:scene3d>
          <a:sp3d z="-1905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76C94EB-BB98-4A58-A67E-543EAF124DAE}"/>
              </a:ext>
            </a:extLst>
          </p:cNvPr>
          <p:cNvSpPr/>
          <p:nvPr/>
        </p:nvSpPr>
        <p:spPr>
          <a:xfrm>
            <a:off x="1847081" y="1660764"/>
            <a:ext cx="2628268" cy="1949704"/>
          </a:xfrm>
          <a:custGeom>
            <a:avLst/>
            <a:gdLst>
              <a:gd name="connsiteX0" fmla="*/ 0 w 2437130"/>
              <a:gd name="connsiteY0" fmla="*/ 194970 h 1949704"/>
              <a:gd name="connsiteX1" fmla="*/ 194970 w 2437130"/>
              <a:gd name="connsiteY1" fmla="*/ 0 h 1949704"/>
              <a:gd name="connsiteX2" fmla="*/ 2242160 w 2437130"/>
              <a:gd name="connsiteY2" fmla="*/ 0 h 1949704"/>
              <a:gd name="connsiteX3" fmla="*/ 2437130 w 2437130"/>
              <a:gd name="connsiteY3" fmla="*/ 194970 h 1949704"/>
              <a:gd name="connsiteX4" fmla="*/ 2437130 w 2437130"/>
              <a:gd name="connsiteY4" fmla="*/ 1754734 h 1949704"/>
              <a:gd name="connsiteX5" fmla="*/ 2242160 w 2437130"/>
              <a:gd name="connsiteY5" fmla="*/ 1949704 h 1949704"/>
              <a:gd name="connsiteX6" fmla="*/ 194970 w 2437130"/>
              <a:gd name="connsiteY6" fmla="*/ 1949704 h 1949704"/>
              <a:gd name="connsiteX7" fmla="*/ 0 w 2437130"/>
              <a:gd name="connsiteY7" fmla="*/ 1754734 h 1949704"/>
              <a:gd name="connsiteX8" fmla="*/ 0 w 2437130"/>
              <a:gd name="connsiteY8" fmla="*/ 194970 h 194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7130" h="1949704">
                <a:moveTo>
                  <a:pt x="0" y="194970"/>
                </a:moveTo>
                <a:cubicBezTo>
                  <a:pt x="0" y="87291"/>
                  <a:pt x="87291" y="0"/>
                  <a:pt x="194970" y="0"/>
                </a:cubicBezTo>
                <a:lnTo>
                  <a:pt x="2242160" y="0"/>
                </a:lnTo>
                <a:cubicBezTo>
                  <a:pt x="2349839" y="0"/>
                  <a:pt x="2437130" y="87291"/>
                  <a:pt x="2437130" y="194970"/>
                </a:cubicBezTo>
                <a:lnTo>
                  <a:pt x="2437130" y="1754734"/>
                </a:lnTo>
                <a:cubicBezTo>
                  <a:pt x="2437130" y="1862413"/>
                  <a:pt x="2349839" y="1949704"/>
                  <a:pt x="2242160" y="1949704"/>
                </a:cubicBezTo>
                <a:lnTo>
                  <a:pt x="194970" y="1949704"/>
                </a:lnTo>
                <a:cubicBezTo>
                  <a:pt x="87291" y="1949704"/>
                  <a:pt x="0" y="1862413"/>
                  <a:pt x="0" y="1754734"/>
                </a:cubicBezTo>
                <a:lnTo>
                  <a:pt x="0" y="19497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875" tIns="121875" rIns="121875" bIns="121875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1. Absorption imaging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FA574C7-6116-4E3A-90DB-1FD3418B3877}"/>
              </a:ext>
            </a:extLst>
          </p:cNvPr>
          <p:cNvSpPr/>
          <p:nvPr/>
        </p:nvSpPr>
        <p:spPr>
          <a:xfrm rot="19500000">
            <a:off x="7058525" y="2861765"/>
            <a:ext cx="2063257" cy="731139"/>
          </a:xfrm>
          <a:prstGeom prst="leftArrow">
            <a:avLst>
              <a:gd name="adj1" fmla="val 60000"/>
              <a:gd name="adj2" fmla="val 50000"/>
            </a:avLst>
          </a:prstGeom>
          <a:scene3d>
            <a:camera prst="orthographicFront"/>
            <a:lightRig rig="flat" dir="t"/>
          </a:scene3d>
          <a:sp3d z="-1905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-1455363"/>
              <a:satOff val="-83928"/>
              <a:lumOff val="8628"/>
              <a:alphaOff val="0"/>
            </a:schemeClr>
          </a:fillRef>
          <a:effectRef idx="2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5BB34E-C948-4C3D-898A-EB3F058BF251}"/>
              </a:ext>
            </a:extLst>
          </p:cNvPr>
          <p:cNvSpPr/>
          <p:nvPr/>
        </p:nvSpPr>
        <p:spPr>
          <a:xfrm>
            <a:off x="7716650" y="1660764"/>
            <a:ext cx="2628268" cy="1949704"/>
          </a:xfrm>
          <a:custGeom>
            <a:avLst/>
            <a:gdLst>
              <a:gd name="connsiteX0" fmla="*/ 0 w 2437130"/>
              <a:gd name="connsiteY0" fmla="*/ 194970 h 1949704"/>
              <a:gd name="connsiteX1" fmla="*/ 194970 w 2437130"/>
              <a:gd name="connsiteY1" fmla="*/ 0 h 1949704"/>
              <a:gd name="connsiteX2" fmla="*/ 2242160 w 2437130"/>
              <a:gd name="connsiteY2" fmla="*/ 0 h 1949704"/>
              <a:gd name="connsiteX3" fmla="*/ 2437130 w 2437130"/>
              <a:gd name="connsiteY3" fmla="*/ 194970 h 1949704"/>
              <a:gd name="connsiteX4" fmla="*/ 2437130 w 2437130"/>
              <a:gd name="connsiteY4" fmla="*/ 1754734 h 1949704"/>
              <a:gd name="connsiteX5" fmla="*/ 2242160 w 2437130"/>
              <a:gd name="connsiteY5" fmla="*/ 1949704 h 1949704"/>
              <a:gd name="connsiteX6" fmla="*/ 194970 w 2437130"/>
              <a:gd name="connsiteY6" fmla="*/ 1949704 h 1949704"/>
              <a:gd name="connsiteX7" fmla="*/ 0 w 2437130"/>
              <a:gd name="connsiteY7" fmla="*/ 1754734 h 1949704"/>
              <a:gd name="connsiteX8" fmla="*/ 0 w 2437130"/>
              <a:gd name="connsiteY8" fmla="*/ 194970 h 194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7130" h="1949704">
                <a:moveTo>
                  <a:pt x="0" y="194970"/>
                </a:moveTo>
                <a:cubicBezTo>
                  <a:pt x="0" y="87291"/>
                  <a:pt x="87291" y="0"/>
                  <a:pt x="194970" y="0"/>
                </a:cubicBezTo>
                <a:lnTo>
                  <a:pt x="2242160" y="0"/>
                </a:lnTo>
                <a:cubicBezTo>
                  <a:pt x="2349839" y="0"/>
                  <a:pt x="2437130" y="87291"/>
                  <a:pt x="2437130" y="194970"/>
                </a:cubicBezTo>
                <a:lnTo>
                  <a:pt x="2437130" y="1754734"/>
                </a:lnTo>
                <a:cubicBezTo>
                  <a:pt x="2437130" y="1862413"/>
                  <a:pt x="2349839" y="1949704"/>
                  <a:pt x="2242160" y="1949704"/>
                </a:cubicBezTo>
                <a:lnTo>
                  <a:pt x="194970" y="1949704"/>
                </a:lnTo>
                <a:cubicBezTo>
                  <a:pt x="87291" y="1949704"/>
                  <a:pt x="0" y="1862413"/>
                  <a:pt x="0" y="1754734"/>
                </a:cubicBezTo>
                <a:lnTo>
                  <a:pt x="0" y="19497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-1455363"/>
              <a:satOff val="-83928"/>
              <a:lumOff val="8628"/>
              <a:alphaOff val="0"/>
            </a:schemeClr>
          </a:fillRef>
          <a:effectRef idx="2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875" tIns="121875" rIns="121875" bIns="121875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/>
              <a:t>2. AI, ML, CNN, DNN</a:t>
            </a:r>
          </a:p>
        </p:txBody>
      </p:sp>
    </p:spTree>
    <p:extLst>
      <p:ext uri="{BB962C8B-B14F-4D97-AF65-F5344CB8AC3E}">
        <p14:creationId xmlns:p14="http://schemas.microsoft.com/office/powerpoint/2010/main" val="34485960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0.9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0.9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0.9|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1118</Words>
  <Application>Microsoft Office PowerPoint</Application>
  <PresentationFormat>Widescreen</PresentationFormat>
  <Paragraphs>315</Paragraphs>
  <Slides>56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AdvOT5e4d79fc</vt:lpstr>
      <vt:lpstr>Arial</vt:lpstr>
      <vt:lpstr>Calibri</vt:lpstr>
      <vt:lpstr>Calibri Light</vt:lpstr>
      <vt:lpstr>Cambria Math</vt:lpstr>
      <vt:lpstr>Freestyle Script</vt:lpstr>
      <vt:lpstr>Office Theme</vt:lpstr>
      <vt:lpstr>Deep-Neural-Network-based atomic absorption image denoising</vt:lpstr>
      <vt:lpstr>PowerPoint Presentation</vt:lpstr>
      <vt:lpstr>Experiments with ultracold quantum degenerate Fermi gas</vt:lpstr>
      <vt:lpstr>Rf and Raman Spectroscopy of a Degenerate Fermi Gas</vt:lpstr>
      <vt:lpstr>Probing the Attractive Polaron in a Degenerate Fermi Gas Using Raman Spectroscopy</vt:lpstr>
      <vt:lpstr>Highly non-adiabatic optical transfer of ultracold atoms</vt:lpstr>
      <vt:lpstr>Deep-Neural-Network-based atomic absorption image denoising</vt:lpstr>
      <vt:lpstr>Goal</vt:lpstr>
      <vt:lpstr>Outline</vt:lpstr>
      <vt:lpstr>Atomic absorption imaging</vt:lpstr>
      <vt:lpstr>Dilute gases thermometry</vt:lpstr>
      <vt:lpstr>Absorption imaging</vt:lpstr>
      <vt:lpstr>Absorption imaging</vt:lpstr>
      <vt:lpstr>Absorption imaging</vt:lpstr>
      <vt:lpstr>Quantifying  fringes effect on synthetic data</vt:lpstr>
      <vt:lpstr>Quantifying  fringes effect on synthetic data</vt:lpstr>
      <vt:lpstr>Fringe patterns</vt:lpstr>
      <vt:lpstr>Fringe patterns</vt:lpstr>
      <vt:lpstr>Fringe patterns</vt:lpstr>
      <vt:lpstr>Fringe patterns</vt:lpstr>
      <vt:lpstr>Fringe patterns</vt:lpstr>
      <vt:lpstr>Fringe patterns</vt:lpstr>
      <vt:lpstr>Fringe patterns</vt:lpstr>
      <vt:lpstr>Fringe patterns</vt:lpstr>
      <vt:lpstr>Principal component analysis results</vt:lpstr>
      <vt:lpstr>PCA results after a while</vt:lpstr>
      <vt:lpstr>Absorption imaging</vt:lpstr>
      <vt:lpstr>Absorption imaging</vt:lpstr>
      <vt:lpstr>Objectives</vt:lpstr>
      <vt:lpstr>Machine Learning?</vt:lpstr>
      <vt:lpstr>Nomenclature</vt:lpstr>
      <vt:lpstr>NN principle</vt:lpstr>
      <vt:lpstr>NN principles</vt:lpstr>
      <vt:lpstr>CNN principles</vt:lpstr>
      <vt:lpstr>CNN principles</vt:lpstr>
      <vt:lpstr>CNN training</vt:lpstr>
      <vt:lpstr>CNN training</vt:lpstr>
      <vt:lpstr>CNN training</vt:lpstr>
      <vt:lpstr>CNN training</vt:lpstr>
      <vt:lpstr>CNN training</vt:lpstr>
      <vt:lpstr>CNN training</vt:lpstr>
      <vt:lpstr>State of the art</vt:lpstr>
      <vt:lpstr>Absorption image DNN denoising</vt:lpstr>
      <vt:lpstr>Training stage</vt:lpstr>
      <vt:lpstr>Evaluation stage</vt:lpstr>
      <vt:lpstr>Current architecture</vt:lpstr>
      <vt:lpstr>Current architecture</vt:lpstr>
      <vt:lpstr>Random cropping on 12k dual-image dataset</vt:lpstr>
      <vt:lpstr>Learning process</vt:lpstr>
      <vt:lpstr>PowerPoint Presentation</vt:lpstr>
      <vt:lpstr>Effect on physical  observables</vt:lpstr>
      <vt:lpstr>Next steps: Single shot imaging</vt:lpstr>
      <vt:lpstr>Evaluate ideal reference at your lab</vt:lpstr>
      <vt:lpstr>Summary</vt:lpstr>
      <vt:lpstr>Thank you!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Deep-Neural-Network-based atomic absorption image denoising</dc:title>
  <dc:creator>Gal Ness</dc:creator>
  <cp:lastModifiedBy>Gal Ness</cp:lastModifiedBy>
  <cp:revision>10</cp:revision>
  <dcterms:created xsi:type="dcterms:W3CDTF">2019-11-18T16:15:27Z</dcterms:created>
  <dcterms:modified xsi:type="dcterms:W3CDTF">2019-11-20T20:56:35Z</dcterms:modified>
</cp:coreProperties>
</file>